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60feda0a7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ee8c478224ec7"/>
  </p:sldMasterIdLst>
  <p:sldIdLst>
    <p:sldId xmlns:r="http://schemas.openxmlformats.org/officeDocument/2006/relationships" id="256" r:id="R595d563f0d3b4cb2"/>
    <p:sldId xmlns:r="http://schemas.openxmlformats.org/officeDocument/2006/relationships" id="257" r:id="Rddcdbb359993472c"/>
    <p:sldId xmlns:r="http://schemas.openxmlformats.org/officeDocument/2006/relationships" id="258" r:id="R6156c2d1cad54a1c"/>
    <p:sldId xmlns:r="http://schemas.openxmlformats.org/officeDocument/2006/relationships" id="259" r:id="Re548237ab465426f"/>
    <p:sldId xmlns:r="http://schemas.openxmlformats.org/officeDocument/2006/relationships" id="260" r:id="R914381afe89d4e65"/>
    <p:sldId xmlns:r="http://schemas.openxmlformats.org/officeDocument/2006/relationships" id="261" r:id="Rf2526441bcd74806"/>
    <p:sldId xmlns:r="http://schemas.openxmlformats.org/officeDocument/2006/relationships" id="262" r:id="Rb70a6c7d73c2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ee8c478224ec7" /><Relationship Type="http://schemas.openxmlformats.org/officeDocument/2006/relationships/slide" Target="/ppt/slides/slide1.xml" Id="R595d563f0d3b4cb2" /><Relationship Type="http://schemas.openxmlformats.org/officeDocument/2006/relationships/slide" Target="/ppt/slides/slide2.xml" Id="Rddcdbb359993472c" /><Relationship Type="http://schemas.openxmlformats.org/officeDocument/2006/relationships/slide" Target="/ppt/slides/slide3.xml" Id="R6156c2d1cad54a1c" /><Relationship Type="http://schemas.openxmlformats.org/officeDocument/2006/relationships/slide" Target="/ppt/slides/slide4.xml" Id="Re548237ab465426f" /><Relationship Type="http://schemas.openxmlformats.org/officeDocument/2006/relationships/slide" Target="/ppt/slides/slide5.xml" Id="R914381afe89d4e65" /><Relationship Type="http://schemas.openxmlformats.org/officeDocument/2006/relationships/slide" Target="/ppt/slides/slide6.xml" Id="Rf2526441bcd74806" /><Relationship Type="http://schemas.openxmlformats.org/officeDocument/2006/relationships/slide" Target="/ppt/slides/slide7.xml" Id="Rb70a6c7d73c2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07750b7834e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c703c2a5e429b" /><Relationship Type="http://schemas.openxmlformats.org/officeDocument/2006/relationships/theme" Target="/ppt/slideMasters/theme/theme1.xml" Id="R6158fde5af39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c703c2a5e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54d77c8b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134084a1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36ea2b23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91718df8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d0fedbfd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708f54b5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044530ec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INVESTERING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HELGE-IVAR AASEN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RUNAR AASEN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Rjukanvegen 1236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929 400 089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