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785a23793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e970a157246d0"/>
  </p:sldMasterIdLst>
  <p:sldIdLst>
    <p:sldId xmlns:r="http://schemas.openxmlformats.org/officeDocument/2006/relationships" id="256" r:id="Rc82e8b2c88894a44"/>
    <p:sldId xmlns:r="http://schemas.openxmlformats.org/officeDocument/2006/relationships" id="257" r:id="R3c1b0a269aa84307"/>
    <p:sldId xmlns:r="http://schemas.openxmlformats.org/officeDocument/2006/relationships" id="258" r:id="R56252929b8ee4a49"/>
    <p:sldId xmlns:r="http://schemas.openxmlformats.org/officeDocument/2006/relationships" id="259" r:id="Ra7a3cf0e42f94457"/>
    <p:sldId xmlns:r="http://schemas.openxmlformats.org/officeDocument/2006/relationships" id="260" r:id="R0c1f3b63b2b94835"/>
    <p:sldId xmlns:r="http://schemas.openxmlformats.org/officeDocument/2006/relationships" id="261" r:id="Rf335f48904fd4c88"/>
    <p:sldId xmlns:r="http://schemas.openxmlformats.org/officeDocument/2006/relationships" id="262" r:id="R8c37f8e4a1fd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e970a157246d0" /><Relationship Type="http://schemas.openxmlformats.org/officeDocument/2006/relationships/slide" Target="/ppt/slides/slide1.xml" Id="Rc82e8b2c88894a44" /><Relationship Type="http://schemas.openxmlformats.org/officeDocument/2006/relationships/slide" Target="/ppt/slides/slide2.xml" Id="R3c1b0a269aa84307" /><Relationship Type="http://schemas.openxmlformats.org/officeDocument/2006/relationships/slide" Target="/ppt/slides/slide3.xml" Id="R56252929b8ee4a49" /><Relationship Type="http://schemas.openxmlformats.org/officeDocument/2006/relationships/slide" Target="/ppt/slides/slide4.xml" Id="Ra7a3cf0e42f94457" /><Relationship Type="http://schemas.openxmlformats.org/officeDocument/2006/relationships/slide" Target="/ppt/slides/slide5.xml" Id="R0c1f3b63b2b94835" /><Relationship Type="http://schemas.openxmlformats.org/officeDocument/2006/relationships/slide" Target="/ppt/slides/slide6.xml" Id="Rf335f48904fd4c88" /><Relationship Type="http://schemas.openxmlformats.org/officeDocument/2006/relationships/slide" Target="/ppt/slides/slide7.xml" Id="R8c37f8e4a1fd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f9fbe912a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05916de1b4b19" /><Relationship Type="http://schemas.openxmlformats.org/officeDocument/2006/relationships/theme" Target="/ppt/slideMasters/theme/theme1.xml" Id="R556fce4ccb48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05916de1b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3dff344b8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4705f537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e0709842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a82e3a17c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48ec54b18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8032228ef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bffde668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