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7b2ff222e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4ebcff585493a"/>
  </p:sldMasterIdLst>
  <p:sldIdLst>
    <p:sldId xmlns:r="http://schemas.openxmlformats.org/officeDocument/2006/relationships" id="256" r:id="Rbbf158fee20a4bd9"/>
    <p:sldId xmlns:r="http://schemas.openxmlformats.org/officeDocument/2006/relationships" id="257" r:id="R076aa20e27e84baa"/>
    <p:sldId xmlns:r="http://schemas.openxmlformats.org/officeDocument/2006/relationships" id="258" r:id="R461260dd452843c8"/>
    <p:sldId xmlns:r="http://schemas.openxmlformats.org/officeDocument/2006/relationships" id="259" r:id="R772812623dcf48e5"/>
    <p:sldId xmlns:r="http://schemas.openxmlformats.org/officeDocument/2006/relationships" id="260" r:id="R6d4d6406cdad46de"/>
    <p:sldId xmlns:r="http://schemas.openxmlformats.org/officeDocument/2006/relationships" id="261" r:id="R221d1efea30647c1"/>
    <p:sldId xmlns:r="http://schemas.openxmlformats.org/officeDocument/2006/relationships" id="262" r:id="R6102e0653887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4ebcff585493a" /><Relationship Type="http://schemas.openxmlformats.org/officeDocument/2006/relationships/slide" Target="/ppt/slides/slide1.xml" Id="Rbbf158fee20a4bd9" /><Relationship Type="http://schemas.openxmlformats.org/officeDocument/2006/relationships/slide" Target="/ppt/slides/slide2.xml" Id="R076aa20e27e84baa" /><Relationship Type="http://schemas.openxmlformats.org/officeDocument/2006/relationships/slide" Target="/ppt/slides/slide3.xml" Id="R461260dd452843c8" /><Relationship Type="http://schemas.openxmlformats.org/officeDocument/2006/relationships/slide" Target="/ppt/slides/slide4.xml" Id="R772812623dcf48e5" /><Relationship Type="http://schemas.openxmlformats.org/officeDocument/2006/relationships/slide" Target="/ppt/slides/slide5.xml" Id="R6d4d6406cdad46de" /><Relationship Type="http://schemas.openxmlformats.org/officeDocument/2006/relationships/slide" Target="/ppt/slides/slide6.xml" Id="R221d1efea30647c1" /><Relationship Type="http://schemas.openxmlformats.org/officeDocument/2006/relationships/slide" Target="/ppt/slides/slide7.xml" Id="R6102e0653887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cedf22c68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1b35351c4e99" /><Relationship Type="http://schemas.openxmlformats.org/officeDocument/2006/relationships/theme" Target="/ppt/slideMasters/theme/theme1.xml" Id="Rd6c621bc3d33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41b35351c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79b6f5f2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ececc8e4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33e37450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f137fbbc0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bed1a7ac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954b4bd97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3a75f2802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NADJA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