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cd82947f2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6aee6f3e334471"/>
  </p:sldMasterIdLst>
  <p:sldIdLst>
    <p:sldId xmlns:r="http://schemas.openxmlformats.org/officeDocument/2006/relationships" id="256" r:id="R58a3d309705741cf"/>
    <p:sldId xmlns:r="http://schemas.openxmlformats.org/officeDocument/2006/relationships" id="257" r:id="R019ad9a85a5d4b3b"/>
    <p:sldId xmlns:r="http://schemas.openxmlformats.org/officeDocument/2006/relationships" id="258" r:id="Rda4c218153194ab6"/>
    <p:sldId xmlns:r="http://schemas.openxmlformats.org/officeDocument/2006/relationships" id="259" r:id="R87e82b99ea6c4965"/>
    <p:sldId xmlns:r="http://schemas.openxmlformats.org/officeDocument/2006/relationships" id="260" r:id="R79a19ccd89ce4429"/>
    <p:sldId xmlns:r="http://schemas.openxmlformats.org/officeDocument/2006/relationships" id="261" r:id="Ree967e7d551f4e4f"/>
    <p:sldId xmlns:r="http://schemas.openxmlformats.org/officeDocument/2006/relationships" id="262" r:id="Rb2e66953a2bc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aee6f3e334471" /><Relationship Type="http://schemas.openxmlformats.org/officeDocument/2006/relationships/slide" Target="/ppt/slides/slide1.xml" Id="R58a3d309705741cf" /><Relationship Type="http://schemas.openxmlformats.org/officeDocument/2006/relationships/slide" Target="/ppt/slides/slide2.xml" Id="R019ad9a85a5d4b3b" /><Relationship Type="http://schemas.openxmlformats.org/officeDocument/2006/relationships/slide" Target="/ppt/slides/slide3.xml" Id="Rda4c218153194ab6" /><Relationship Type="http://schemas.openxmlformats.org/officeDocument/2006/relationships/slide" Target="/ppt/slides/slide4.xml" Id="R87e82b99ea6c4965" /><Relationship Type="http://schemas.openxmlformats.org/officeDocument/2006/relationships/slide" Target="/ppt/slides/slide5.xml" Id="R79a19ccd89ce4429" /><Relationship Type="http://schemas.openxmlformats.org/officeDocument/2006/relationships/slide" Target="/ppt/slides/slide6.xml" Id="Ree967e7d551f4e4f" /><Relationship Type="http://schemas.openxmlformats.org/officeDocument/2006/relationships/slide" Target="/ppt/slides/slide7.xml" Id="Rb2e66953a2bc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f115f9780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717620fef4801" /><Relationship Type="http://schemas.openxmlformats.org/officeDocument/2006/relationships/theme" Target="/ppt/slideMasters/theme/theme1.xml" Id="R9ca23428029143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717620fef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e8eaaab02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6104569b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b99d837f5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911985324c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43c3fa430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d389867246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c064673fb44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