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2dbffa43644c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f60f2b3c9b4ea0"/>
  </p:sldMasterIdLst>
  <p:sldIdLst>
    <p:sldId xmlns:r="http://schemas.openxmlformats.org/officeDocument/2006/relationships" id="256" r:id="R414e1fdf02bf4c92"/>
    <p:sldId xmlns:r="http://schemas.openxmlformats.org/officeDocument/2006/relationships" id="257" r:id="R46e015b7bd0448ca"/>
    <p:sldId xmlns:r="http://schemas.openxmlformats.org/officeDocument/2006/relationships" id="258" r:id="Rf79bf42b851546a5"/>
    <p:sldId xmlns:r="http://schemas.openxmlformats.org/officeDocument/2006/relationships" id="259" r:id="R165d7b31203d42f9"/>
    <p:sldId xmlns:r="http://schemas.openxmlformats.org/officeDocument/2006/relationships" id="260" r:id="Ra8a7753fb7db4741"/>
    <p:sldId xmlns:r="http://schemas.openxmlformats.org/officeDocument/2006/relationships" id="261" r:id="Rb7b486bb3c5a4c9f"/>
    <p:sldId xmlns:r="http://schemas.openxmlformats.org/officeDocument/2006/relationships" id="262" r:id="R1662b05c136546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f60f2b3c9b4ea0" /><Relationship Type="http://schemas.openxmlformats.org/officeDocument/2006/relationships/slide" Target="/ppt/slides/slide1.xml" Id="R414e1fdf02bf4c92" /><Relationship Type="http://schemas.openxmlformats.org/officeDocument/2006/relationships/slide" Target="/ppt/slides/slide2.xml" Id="R46e015b7bd0448ca" /><Relationship Type="http://schemas.openxmlformats.org/officeDocument/2006/relationships/slide" Target="/ppt/slides/slide3.xml" Id="Rf79bf42b851546a5" /><Relationship Type="http://schemas.openxmlformats.org/officeDocument/2006/relationships/slide" Target="/ppt/slides/slide4.xml" Id="R165d7b31203d42f9" /><Relationship Type="http://schemas.openxmlformats.org/officeDocument/2006/relationships/slide" Target="/ppt/slides/slide5.xml" Id="Ra8a7753fb7db4741" /><Relationship Type="http://schemas.openxmlformats.org/officeDocument/2006/relationships/slide" Target="/ppt/slides/slide6.xml" Id="Rb7b486bb3c5a4c9f" /><Relationship Type="http://schemas.openxmlformats.org/officeDocument/2006/relationships/slide" Target="/ppt/slides/slide7.xml" Id="R1662b05c136546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0be18c756a41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8370dbb074aa0" /><Relationship Type="http://schemas.openxmlformats.org/officeDocument/2006/relationships/theme" Target="/ppt/slideMasters/theme/theme1.xml" Id="R91f38f5a97ea49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d8370dbb074a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3ba71787c40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6715965354a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3d10b49724c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f1779e84a45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bda2188b24c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3ac25c03345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bab6fa54c4b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ANEO PRODUCTION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ANEO PRODUCTION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ANEO PRODUCTION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ANEO PRODUCTION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ANEO PRODUCTION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ANEO PRODUCTION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−616 606 000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9 804 192 000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11 013 365 000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ANEO PRODUCTION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ANEO HOLDING 2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ANEO PRODUCTION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Klæbuveien 118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post@aneo.com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www.aneo.com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929 455 754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ANEO PRODUCTION HOLDING AS</a:t>
            </a:r>
          </a:p>
        </p:txBody>
      </p:sp>
    </p:spTree>
  </p:cSld>
  <p:clrMapOvr>
    <a:masterClrMapping xmlns:a="http://schemas.openxmlformats.org/drawingml/2006/main"/>
  </p:clrMapOvr>
</p:sld>
</file>