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6d12089bad47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479e1daa604e67"/>
  </p:sldMasterIdLst>
  <p:sldIdLst>
    <p:sldId xmlns:r="http://schemas.openxmlformats.org/officeDocument/2006/relationships" id="256" r:id="R20d875dbd8564f89"/>
    <p:sldId xmlns:r="http://schemas.openxmlformats.org/officeDocument/2006/relationships" id="257" r:id="R68eb891a41da4d32"/>
    <p:sldId xmlns:r="http://schemas.openxmlformats.org/officeDocument/2006/relationships" id="258" r:id="R5979fe1b23a94226"/>
    <p:sldId xmlns:r="http://schemas.openxmlformats.org/officeDocument/2006/relationships" id="259" r:id="Rbdd438c0070a46df"/>
    <p:sldId xmlns:r="http://schemas.openxmlformats.org/officeDocument/2006/relationships" id="260" r:id="R1210286966ac4b24"/>
    <p:sldId xmlns:r="http://schemas.openxmlformats.org/officeDocument/2006/relationships" id="261" r:id="R6facd79f0ad94b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479e1daa604e67" /><Relationship Type="http://schemas.openxmlformats.org/officeDocument/2006/relationships/slide" Target="/ppt/slides/slide1.xml" Id="R20d875dbd8564f89" /><Relationship Type="http://schemas.openxmlformats.org/officeDocument/2006/relationships/slide" Target="/ppt/slides/slide2.xml" Id="R68eb891a41da4d32" /><Relationship Type="http://schemas.openxmlformats.org/officeDocument/2006/relationships/slide" Target="/ppt/slides/slide3.xml" Id="R5979fe1b23a94226" /><Relationship Type="http://schemas.openxmlformats.org/officeDocument/2006/relationships/slide" Target="/ppt/slides/slide4.xml" Id="Rbdd438c0070a46df" /><Relationship Type="http://schemas.openxmlformats.org/officeDocument/2006/relationships/slide" Target="/ppt/slides/slide5.xml" Id="R1210286966ac4b24" /><Relationship Type="http://schemas.openxmlformats.org/officeDocument/2006/relationships/slide" Target="/ppt/slides/slide6.xml" Id="R6facd79f0ad94b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8160ede10f4b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7c56fadbd49fd" /><Relationship Type="http://schemas.openxmlformats.org/officeDocument/2006/relationships/theme" Target="/ppt/slideMasters/theme/theme1.xml" Id="R767a471ee43a44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27c56fadbd49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8b4d78f9140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3d7d7ebd945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47d57890b42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152b8e1d843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ca4a106de40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78baa675243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VIBRAND FREMTID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VIBRAND FREMTID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VIBRAND FREMTID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VIBRAND FREMTID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VIBRAND FREMTID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VIBRAND FREMTID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15 797 944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14 054 340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14 093 502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90 982 947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91 423 175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VIBRAND FREMTID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929 470 877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VIBRAND FREMTID</a:t>
            </a:r>
          </a:p>
        </p:txBody>
      </p:sp>
    </p:spTree>
  </p:cSld>
  <p:clrMapOvr>
    <a:masterClrMapping xmlns:a="http://schemas.openxmlformats.org/drawingml/2006/main"/>
  </p:clrMapOvr>
</p:sld>
</file>