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e24920039a44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00cb4b69c94ba6"/>
  </p:sldMasterIdLst>
  <p:sldIdLst>
    <p:sldId xmlns:r="http://schemas.openxmlformats.org/officeDocument/2006/relationships" id="256" r:id="R57470f5d1d67475c"/>
    <p:sldId xmlns:r="http://schemas.openxmlformats.org/officeDocument/2006/relationships" id="257" r:id="R14c696f0e8614957"/>
    <p:sldId xmlns:r="http://schemas.openxmlformats.org/officeDocument/2006/relationships" id="258" r:id="R8c08071f63ab4dfa"/>
    <p:sldId xmlns:r="http://schemas.openxmlformats.org/officeDocument/2006/relationships" id="259" r:id="R226f461b22b846fa"/>
    <p:sldId xmlns:r="http://schemas.openxmlformats.org/officeDocument/2006/relationships" id="260" r:id="R44d12a7328454cfe"/>
    <p:sldId xmlns:r="http://schemas.openxmlformats.org/officeDocument/2006/relationships" id="261" r:id="R91dfcf6603f94039"/>
    <p:sldId xmlns:r="http://schemas.openxmlformats.org/officeDocument/2006/relationships" id="262" r:id="Ra6a5278e01e342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00cb4b69c94ba6" /><Relationship Type="http://schemas.openxmlformats.org/officeDocument/2006/relationships/slide" Target="/ppt/slides/slide1.xml" Id="R57470f5d1d67475c" /><Relationship Type="http://schemas.openxmlformats.org/officeDocument/2006/relationships/slide" Target="/ppt/slides/slide2.xml" Id="R14c696f0e8614957" /><Relationship Type="http://schemas.openxmlformats.org/officeDocument/2006/relationships/slide" Target="/ppt/slides/slide3.xml" Id="R8c08071f63ab4dfa" /><Relationship Type="http://schemas.openxmlformats.org/officeDocument/2006/relationships/slide" Target="/ppt/slides/slide4.xml" Id="R226f461b22b846fa" /><Relationship Type="http://schemas.openxmlformats.org/officeDocument/2006/relationships/slide" Target="/ppt/slides/slide5.xml" Id="R44d12a7328454cfe" /><Relationship Type="http://schemas.openxmlformats.org/officeDocument/2006/relationships/slide" Target="/ppt/slides/slide6.xml" Id="R91dfcf6603f94039" /><Relationship Type="http://schemas.openxmlformats.org/officeDocument/2006/relationships/slide" Target="/ppt/slides/slide7.xml" Id="Ra6a5278e01e342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62fe861dea48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0ab0bf19c64771" /><Relationship Type="http://schemas.openxmlformats.org/officeDocument/2006/relationships/theme" Target="/ppt/slideMasters/theme/theme1.xml" Id="R227115d589d44b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90ab0bf19c647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7b4143b3be40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835feee8546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07123f2794e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25d880ae440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bc22afe1940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e2392256540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037f5e75948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ESPEN OMMUNDSEN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ESPEN OMMUNDSEN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OMMUNDSEN AS ble etablert [år] og holder til i Langesund.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ESPEN OMMUNDSEN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ESPEN OMMUNDSEN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ESPEN OMMUNDSEN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−13 041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1 262 441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1 262 441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ESPEN OMMUNDSEN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OMMUNDSEN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ESPEN OMMUNDSEN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3970 Langesund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929 541 642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ESPEN OMMUNDSEN AS</a:t>
            </a:r>
          </a:p>
        </p:txBody>
      </p:sp>
    </p:spTree>
  </p:cSld>
  <p:clrMapOvr>
    <a:masterClrMapping xmlns:a="http://schemas.openxmlformats.org/drawingml/2006/main"/>
  </p:clrMapOvr>
</p:sld>
</file>