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26305309ea49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f0e0a090534129"/>
  </p:sldMasterIdLst>
  <p:sldIdLst>
    <p:sldId xmlns:r="http://schemas.openxmlformats.org/officeDocument/2006/relationships" id="256" r:id="Rff284e5b9a964510"/>
    <p:sldId xmlns:r="http://schemas.openxmlformats.org/officeDocument/2006/relationships" id="257" r:id="R7d24299b896445b0"/>
    <p:sldId xmlns:r="http://schemas.openxmlformats.org/officeDocument/2006/relationships" id="258" r:id="R4bb3152df9084a18"/>
    <p:sldId xmlns:r="http://schemas.openxmlformats.org/officeDocument/2006/relationships" id="259" r:id="R4684e7975bba48a0"/>
    <p:sldId xmlns:r="http://schemas.openxmlformats.org/officeDocument/2006/relationships" id="260" r:id="R68973ab21864464c"/>
    <p:sldId xmlns:r="http://schemas.openxmlformats.org/officeDocument/2006/relationships" id="261" r:id="R7aaffaa9fe814ce4"/>
    <p:sldId xmlns:r="http://schemas.openxmlformats.org/officeDocument/2006/relationships" id="262" r:id="R69a88477d86f4b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0e0a090534129" /><Relationship Type="http://schemas.openxmlformats.org/officeDocument/2006/relationships/slide" Target="/ppt/slides/slide1.xml" Id="Rff284e5b9a964510" /><Relationship Type="http://schemas.openxmlformats.org/officeDocument/2006/relationships/slide" Target="/ppt/slides/slide2.xml" Id="R7d24299b896445b0" /><Relationship Type="http://schemas.openxmlformats.org/officeDocument/2006/relationships/slide" Target="/ppt/slides/slide3.xml" Id="R4bb3152df9084a18" /><Relationship Type="http://schemas.openxmlformats.org/officeDocument/2006/relationships/slide" Target="/ppt/slides/slide4.xml" Id="R4684e7975bba48a0" /><Relationship Type="http://schemas.openxmlformats.org/officeDocument/2006/relationships/slide" Target="/ppt/slides/slide5.xml" Id="R68973ab21864464c" /><Relationship Type="http://schemas.openxmlformats.org/officeDocument/2006/relationships/slide" Target="/ppt/slides/slide6.xml" Id="R7aaffaa9fe814ce4" /><Relationship Type="http://schemas.openxmlformats.org/officeDocument/2006/relationships/slide" Target="/ppt/slides/slide7.xml" Id="R69a88477d86f4b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27679dfff341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18d6446cc4480" /><Relationship Type="http://schemas.openxmlformats.org/officeDocument/2006/relationships/theme" Target="/ppt/slideMasters/theme/theme1.xml" Id="R423cf413d4e443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118d6446cc44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54285609143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e167ed8074f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057a654234b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bf8ebdd9d40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350b524104b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7b3f8cab541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6a897cdf64c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VILJE HOLDING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492 557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956 150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1 030 430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EILEEN MARIE LINDH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Stubberudveien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1786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929 611 454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