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925c402e9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337ad964d49a7"/>
  </p:sldMasterIdLst>
  <p:sldIdLst>
    <p:sldId xmlns:r="http://schemas.openxmlformats.org/officeDocument/2006/relationships" id="256" r:id="R108df3f36b2349e3"/>
    <p:sldId xmlns:r="http://schemas.openxmlformats.org/officeDocument/2006/relationships" id="257" r:id="R585e2a1b072a4ce4"/>
    <p:sldId xmlns:r="http://schemas.openxmlformats.org/officeDocument/2006/relationships" id="258" r:id="R4ce932da25df4e82"/>
    <p:sldId xmlns:r="http://schemas.openxmlformats.org/officeDocument/2006/relationships" id="259" r:id="Rcfdb8f2af1714a9b"/>
    <p:sldId xmlns:r="http://schemas.openxmlformats.org/officeDocument/2006/relationships" id="260" r:id="R5cd60ea83ea942c4"/>
    <p:sldId xmlns:r="http://schemas.openxmlformats.org/officeDocument/2006/relationships" id="261" r:id="Raad9f82e014b4489"/>
    <p:sldId xmlns:r="http://schemas.openxmlformats.org/officeDocument/2006/relationships" id="262" r:id="Reeac438e7024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337ad964d49a7" /><Relationship Type="http://schemas.openxmlformats.org/officeDocument/2006/relationships/slide" Target="/ppt/slides/slide1.xml" Id="R108df3f36b2349e3" /><Relationship Type="http://schemas.openxmlformats.org/officeDocument/2006/relationships/slide" Target="/ppt/slides/slide2.xml" Id="R585e2a1b072a4ce4" /><Relationship Type="http://schemas.openxmlformats.org/officeDocument/2006/relationships/slide" Target="/ppt/slides/slide3.xml" Id="R4ce932da25df4e82" /><Relationship Type="http://schemas.openxmlformats.org/officeDocument/2006/relationships/slide" Target="/ppt/slides/slide4.xml" Id="Rcfdb8f2af1714a9b" /><Relationship Type="http://schemas.openxmlformats.org/officeDocument/2006/relationships/slide" Target="/ppt/slides/slide5.xml" Id="R5cd60ea83ea942c4" /><Relationship Type="http://schemas.openxmlformats.org/officeDocument/2006/relationships/slide" Target="/ppt/slides/slide6.xml" Id="Raad9f82e014b4489" /><Relationship Type="http://schemas.openxmlformats.org/officeDocument/2006/relationships/slide" Target="/ppt/slides/slide7.xml" Id="Reeac438e7024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c6925270d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7085661245d5" /><Relationship Type="http://schemas.openxmlformats.org/officeDocument/2006/relationships/theme" Target="/ppt/slideMasters/theme/theme1.xml" Id="Rc82aaf91f532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c70856612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ee8067e4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72cde251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119f5883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21398cf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49988589c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9c919c95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c0dfba40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