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1725fab92344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42b6ac57484b4f"/>
  </p:sldMasterIdLst>
  <p:sldIdLst>
    <p:sldId xmlns:r="http://schemas.openxmlformats.org/officeDocument/2006/relationships" id="256" r:id="Rf286dadb8efd4a7d"/>
    <p:sldId xmlns:r="http://schemas.openxmlformats.org/officeDocument/2006/relationships" id="257" r:id="R8967bce1541c4087"/>
    <p:sldId xmlns:r="http://schemas.openxmlformats.org/officeDocument/2006/relationships" id="258" r:id="Rd54d1acd197b4f29"/>
    <p:sldId xmlns:r="http://schemas.openxmlformats.org/officeDocument/2006/relationships" id="259" r:id="R804d30b3e80f4ffe"/>
    <p:sldId xmlns:r="http://schemas.openxmlformats.org/officeDocument/2006/relationships" id="260" r:id="R6591d485dd044e92"/>
    <p:sldId xmlns:r="http://schemas.openxmlformats.org/officeDocument/2006/relationships" id="261" r:id="R41da733824234556"/>
    <p:sldId xmlns:r="http://schemas.openxmlformats.org/officeDocument/2006/relationships" id="262" r:id="R4184b0f6c44846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2b6ac57484b4f" /><Relationship Type="http://schemas.openxmlformats.org/officeDocument/2006/relationships/slide" Target="/ppt/slides/slide1.xml" Id="Rf286dadb8efd4a7d" /><Relationship Type="http://schemas.openxmlformats.org/officeDocument/2006/relationships/slide" Target="/ppt/slides/slide2.xml" Id="R8967bce1541c4087" /><Relationship Type="http://schemas.openxmlformats.org/officeDocument/2006/relationships/slide" Target="/ppt/slides/slide3.xml" Id="Rd54d1acd197b4f29" /><Relationship Type="http://schemas.openxmlformats.org/officeDocument/2006/relationships/slide" Target="/ppt/slides/slide4.xml" Id="R804d30b3e80f4ffe" /><Relationship Type="http://schemas.openxmlformats.org/officeDocument/2006/relationships/slide" Target="/ppt/slides/slide5.xml" Id="R6591d485dd044e92" /><Relationship Type="http://schemas.openxmlformats.org/officeDocument/2006/relationships/slide" Target="/ppt/slides/slide6.xml" Id="R41da733824234556" /><Relationship Type="http://schemas.openxmlformats.org/officeDocument/2006/relationships/slide" Target="/ppt/slides/slide7.xml" Id="R4184b0f6c44846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79df92a0248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6715a455f409d" /><Relationship Type="http://schemas.openxmlformats.org/officeDocument/2006/relationships/theme" Target="/ppt/slideMasters/theme/theme1.xml" Id="Redae690d7444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d6715a455f40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72068c4cd4e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fe2c382e14e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84147b8ac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94d6db34d45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68ba4e7524b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b08f29c6249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ccb11634a43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RØDZ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RØDZ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1 681 670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14 151 976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14 244 444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 RØDSETH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Myntmesters gate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929 627 121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