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cd1f97750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ec41787c747eb"/>
  </p:sldMasterIdLst>
  <p:sldIdLst>
    <p:sldId xmlns:r="http://schemas.openxmlformats.org/officeDocument/2006/relationships" id="256" r:id="Rbfeffbf698d34854"/>
    <p:sldId xmlns:r="http://schemas.openxmlformats.org/officeDocument/2006/relationships" id="257" r:id="Ra3651fbb0d714fe9"/>
    <p:sldId xmlns:r="http://schemas.openxmlformats.org/officeDocument/2006/relationships" id="258" r:id="R88e163c102a14eb4"/>
    <p:sldId xmlns:r="http://schemas.openxmlformats.org/officeDocument/2006/relationships" id="259" r:id="Rf6deb397c9e94af7"/>
    <p:sldId xmlns:r="http://schemas.openxmlformats.org/officeDocument/2006/relationships" id="260" r:id="R77b3e5e0fafe4461"/>
    <p:sldId xmlns:r="http://schemas.openxmlformats.org/officeDocument/2006/relationships" id="261" r:id="Ra44f1661ad514e07"/>
    <p:sldId xmlns:r="http://schemas.openxmlformats.org/officeDocument/2006/relationships" id="262" r:id="R27e253dec2d8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ec41787c747eb" /><Relationship Type="http://schemas.openxmlformats.org/officeDocument/2006/relationships/slide" Target="/ppt/slides/slide1.xml" Id="Rbfeffbf698d34854" /><Relationship Type="http://schemas.openxmlformats.org/officeDocument/2006/relationships/slide" Target="/ppt/slides/slide2.xml" Id="Ra3651fbb0d714fe9" /><Relationship Type="http://schemas.openxmlformats.org/officeDocument/2006/relationships/slide" Target="/ppt/slides/slide3.xml" Id="R88e163c102a14eb4" /><Relationship Type="http://schemas.openxmlformats.org/officeDocument/2006/relationships/slide" Target="/ppt/slides/slide4.xml" Id="Rf6deb397c9e94af7" /><Relationship Type="http://schemas.openxmlformats.org/officeDocument/2006/relationships/slide" Target="/ppt/slides/slide5.xml" Id="R77b3e5e0fafe4461" /><Relationship Type="http://schemas.openxmlformats.org/officeDocument/2006/relationships/slide" Target="/ppt/slides/slide6.xml" Id="Ra44f1661ad514e07" /><Relationship Type="http://schemas.openxmlformats.org/officeDocument/2006/relationships/slide" Target="/ppt/slides/slide7.xml" Id="R27e253dec2d8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03d933698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bf601f5ab464f" /><Relationship Type="http://schemas.openxmlformats.org/officeDocument/2006/relationships/theme" Target="/ppt/slideMasters/theme/theme1.xml" Id="R44306d638f4f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bf601f5ab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26ada092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e5e7af6aa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abcecc76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c20787b0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7c5daf2d3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f06ecb01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bda3136b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SAANJE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ble etablert [år] og holder til i Bjorbekk.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1 571 125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AANJESEN SIMEN 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Steinsoppfaret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4824 Bjorbekk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