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0c2751fce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0386191754579"/>
  </p:sldMasterIdLst>
  <p:sldIdLst>
    <p:sldId xmlns:r="http://schemas.openxmlformats.org/officeDocument/2006/relationships" id="256" r:id="Rddbe2c3daa144341"/>
    <p:sldId xmlns:r="http://schemas.openxmlformats.org/officeDocument/2006/relationships" id="257" r:id="R260b2c424ccf4fec"/>
    <p:sldId xmlns:r="http://schemas.openxmlformats.org/officeDocument/2006/relationships" id="258" r:id="Rb40998ac427c4b00"/>
    <p:sldId xmlns:r="http://schemas.openxmlformats.org/officeDocument/2006/relationships" id="259" r:id="Rdea0f70375c94ae1"/>
    <p:sldId xmlns:r="http://schemas.openxmlformats.org/officeDocument/2006/relationships" id="260" r:id="Ra85ea6553dd041f9"/>
    <p:sldId xmlns:r="http://schemas.openxmlformats.org/officeDocument/2006/relationships" id="261" r:id="Re827a0519dc348be"/>
    <p:sldId xmlns:r="http://schemas.openxmlformats.org/officeDocument/2006/relationships" id="262" r:id="R982a6bcbce21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0386191754579" /><Relationship Type="http://schemas.openxmlformats.org/officeDocument/2006/relationships/slide" Target="/ppt/slides/slide1.xml" Id="Rddbe2c3daa144341" /><Relationship Type="http://schemas.openxmlformats.org/officeDocument/2006/relationships/slide" Target="/ppt/slides/slide2.xml" Id="R260b2c424ccf4fec" /><Relationship Type="http://schemas.openxmlformats.org/officeDocument/2006/relationships/slide" Target="/ppt/slides/slide3.xml" Id="Rb40998ac427c4b00" /><Relationship Type="http://schemas.openxmlformats.org/officeDocument/2006/relationships/slide" Target="/ppt/slides/slide4.xml" Id="Rdea0f70375c94ae1" /><Relationship Type="http://schemas.openxmlformats.org/officeDocument/2006/relationships/slide" Target="/ppt/slides/slide5.xml" Id="Ra85ea6553dd041f9" /><Relationship Type="http://schemas.openxmlformats.org/officeDocument/2006/relationships/slide" Target="/ppt/slides/slide6.xml" Id="Re827a0519dc348be" /><Relationship Type="http://schemas.openxmlformats.org/officeDocument/2006/relationships/slide" Target="/ppt/slides/slide7.xml" Id="R982a6bcbce21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38ae324a5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268ffda54fa8" /><Relationship Type="http://schemas.openxmlformats.org/officeDocument/2006/relationships/theme" Target="/ppt/slideMasters/theme/theme1.xml" Id="Rbc1ebec022d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3268ffda5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6b94bed3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d88b4a0a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583db156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5740450f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bb65c6f9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c3bced8f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1cd64d5e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