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8d8645c9c641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de5c372fda4386"/>
  </p:sldMasterIdLst>
  <p:sldIdLst>
    <p:sldId xmlns:r="http://schemas.openxmlformats.org/officeDocument/2006/relationships" id="256" r:id="Rec68e85e3a37471b"/>
    <p:sldId xmlns:r="http://schemas.openxmlformats.org/officeDocument/2006/relationships" id="257" r:id="R7986a928565a4c8c"/>
    <p:sldId xmlns:r="http://schemas.openxmlformats.org/officeDocument/2006/relationships" id="258" r:id="R389b9a4024b44ad4"/>
    <p:sldId xmlns:r="http://schemas.openxmlformats.org/officeDocument/2006/relationships" id="259" r:id="R63672fbc771445ce"/>
    <p:sldId xmlns:r="http://schemas.openxmlformats.org/officeDocument/2006/relationships" id="260" r:id="Rdd16c96c25b74b18"/>
    <p:sldId xmlns:r="http://schemas.openxmlformats.org/officeDocument/2006/relationships" id="261" r:id="R75ce8422a1994d76"/>
    <p:sldId xmlns:r="http://schemas.openxmlformats.org/officeDocument/2006/relationships" id="262" r:id="R9e920e91c5b3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e5c372fda4386" /><Relationship Type="http://schemas.openxmlformats.org/officeDocument/2006/relationships/slide" Target="/ppt/slides/slide1.xml" Id="Rec68e85e3a37471b" /><Relationship Type="http://schemas.openxmlformats.org/officeDocument/2006/relationships/slide" Target="/ppt/slides/slide2.xml" Id="R7986a928565a4c8c" /><Relationship Type="http://schemas.openxmlformats.org/officeDocument/2006/relationships/slide" Target="/ppt/slides/slide3.xml" Id="R389b9a4024b44ad4" /><Relationship Type="http://schemas.openxmlformats.org/officeDocument/2006/relationships/slide" Target="/ppt/slides/slide4.xml" Id="R63672fbc771445ce" /><Relationship Type="http://schemas.openxmlformats.org/officeDocument/2006/relationships/slide" Target="/ppt/slides/slide5.xml" Id="Rdd16c96c25b74b18" /><Relationship Type="http://schemas.openxmlformats.org/officeDocument/2006/relationships/slide" Target="/ppt/slides/slide6.xml" Id="R75ce8422a1994d76" /><Relationship Type="http://schemas.openxmlformats.org/officeDocument/2006/relationships/slide" Target="/ppt/slides/slide7.xml" Id="R9e920e91c5b3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19d12e9e924f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ca23018db487c" /><Relationship Type="http://schemas.openxmlformats.org/officeDocument/2006/relationships/theme" Target="/ppt/slideMasters/theme/theme1.xml" Id="R07c23ca3b8f94c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aca23018db48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b454eaab846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b382fb6eb4a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0dd64e7ff49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557474c64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d12f75aa64b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623d6930c42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c47eb5b6d49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FJÆRVIK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FJÆRVIK HOLDING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FJÆRVIK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Mats Fjærvik, Stenholts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