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125d4ef978449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84f0dfc8614a44"/>
  </p:sldMasterIdLst>
  <p:sldIdLst>
    <p:sldId xmlns:r="http://schemas.openxmlformats.org/officeDocument/2006/relationships" id="256" r:id="Rfcb04b3d6f254be9"/>
    <p:sldId xmlns:r="http://schemas.openxmlformats.org/officeDocument/2006/relationships" id="257" r:id="R8ccf48fa12fc4396"/>
    <p:sldId xmlns:r="http://schemas.openxmlformats.org/officeDocument/2006/relationships" id="258" r:id="R69fcf24791b14f64"/>
    <p:sldId xmlns:r="http://schemas.openxmlformats.org/officeDocument/2006/relationships" id="259" r:id="Rbf0087027a194687"/>
    <p:sldId xmlns:r="http://schemas.openxmlformats.org/officeDocument/2006/relationships" id="260" r:id="Re93ac65598c84ec4"/>
    <p:sldId xmlns:r="http://schemas.openxmlformats.org/officeDocument/2006/relationships" id="261" r:id="Rfe5a28e94c4348ee"/>
    <p:sldId xmlns:r="http://schemas.openxmlformats.org/officeDocument/2006/relationships" id="262" r:id="R521af8eb15d747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84f0dfc8614a44" /><Relationship Type="http://schemas.openxmlformats.org/officeDocument/2006/relationships/slide" Target="/ppt/slides/slide1.xml" Id="Rfcb04b3d6f254be9" /><Relationship Type="http://schemas.openxmlformats.org/officeDocument/2006/relationships/slide" Target="/ppt/slides/slide2.xml" Id="R8ccf48fa12fc4396" /><Relationship Type="http://schemas.openxmlformats.org/officeDocument/2006/relationships/slide" Target="/ppt/slides/slide3.xml" Id="R69fcf24791b14f64" /><Relationship Type="http://schemas.openxmlformats.org/officeDocument/2006/relationships/slide" Target="/ppt/slides/slide4.xml" Id="Rbf0087027a194687" /><Relationship Type="http://schemas.openxmlformats.org/officeDocument/2006/relationships/slide" Target="/ppt/slides/slide5.xml" Id="Re93ac65598c84ec4" /><Relationship Type="http://schemas.openxmlformats.org/officeDocument/2006/relationships/slide" Target="/ppt/slides/slide6.xml" Id="Rfe5a28e94c4348ee" /><Relationship Type="http://schemas.openxmlformats.org/officeDocument/2006/relationships/slide" Target="/ppt/slides/slide7.xml" Id="R521af8eb15d747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90f607c6144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6116f4a74604" /><Relationship Type="http://schemas.openxmlformats.org/officeDocument/2006/relationships/theme" Target="/ppt/slideMasters/theme/theme1.xml" Id="R6070d30ae20a40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d76116f4a7460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bd3b03d24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acf64386d46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b6b20dc0bb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62c2033825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d3d82560b148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04e349c57467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ecb4902d7642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IDVI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669 302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669 302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VIKSE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Sandviksveien 171B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idavikse@gmail.com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929 652 916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IDVI AS</a:t>
            </a:r>
          </a:p>
        </p:txBody>
      </p:sp>
    </p:spTree>
  </p:cSld>
  <p:clrMapOvr>
    <a:masterClrMapping xmlns:a="http://schemas.openxmlformats.org/drawingml/2006/main"/>
  </p:clrMapOvr>
</p:sld>
</file>