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42e894c40b46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83b111b61b446e"/>
  </p:sldMasterIdLst>
  <p:sldIdLst>
    <p:sldId xmlns:r="http://schemas.openxmlformats.org/officeDocument/2006/relationships" id="256" r:id="Rdc778eedd8f54468"/>
    <p:sldId xmlns:r="http://schemas.openxmlformats.org/officeDocument/2006/relationships" id="257" r:id="R486a2a3bfb5b43e7"/>
    <p:sldId xmlns:r="http://schemas.openxmlformats.org/officeDocument/2006/relationships" id="258" r:id="R97755c0ffe824896"/>
    <p:sldId xmlns:r="http://schemas.openxmlformats.org/officeDocument/2006/relationships" id="259" r:id="R3a92059e5a9f4b97"/>
    <p:sldId xmlns:r="http://schemas.openxmlformats.org/officeDocument/2006/relationships" id="260" r:id="R417607094a3744e6"/>
    <p:sldId xmlns:r="http://schemas.openxmlformats.org/officeDocument/2006/relationships" id="261" r:id="Rb70f0f97d3584580"/>
    <p:sldId xmlns:r="http://schemas.openxmlformats.org/officeDocument/2006/relationships" id="262" r:id="R7cf665b3643f4d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83b111b61b446e" /><Relationship Type="http://schemas.openxmlformats.org/officeDocument/2006/relationships/slide" Target="/ppt/slides/slide1.xml" Id="Rdc778eedd8f54468" /><Relationship Type="http://schemas.openxmlformats.org/officeDocument/2006/relationships/slide" Target="/ppt/slides/slide2.xml" Id="R486a2a3bfb5b43e7" /><Relationship Type="http://schemas.openxmlformats.org/officeDocument/2006/relationships/slide" Target="/ppt/slides/slide3.xml" Id="R97755c0ffe824896" /><Relationship Type="http://schemas.openxmlformats.org/officeDocument/2006/relationships/slide" Target="/ppt/slides/slide4.xml" Id="R3a92059e5a9f4b97" /><Relationship Type="http://schemas.openxmlformats.org/officeDocument/2006/relationships/slide" Target="/ppt/slides/slide5.xml" Id="R417607094a3744e6" /><Relationship Type="http://schemas.openxmlformats.org/officeDocument/2006/relationships/slide" Target="/ppt/slides/slide6.xml" Id="Rb70f0f97d3584580" /><Relationship Type="http://schemas.openxmlformats.org/officeDocument/2006/relationships/slide" Target="/ppt/slides/slide7.xml" Id="R7cf665b3643f4d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303d7e83fa47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5772451ab4e7f" /><Relationship Type="http://schemas.openxmlformats.org/officeDocument/2006/relationships/theme" Target="/ppt/slideMasters/theme/theme1.xml" Id="Rd41d0ad3c7124a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35772451ab4e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1965097f847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c93d6640946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4b039f6294d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552ceadaf47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86d51f2a04f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9c8664a9b4b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cfed5d20d46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ELDORADO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ELDORADO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560 700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357 513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400 818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4 159 678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4 614 619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THORSTEIN JERSIN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Osavegen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5704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rjersin@online.no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929 662 407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