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45c300fb2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970df2f534f17"/>
  </p:sldMasterIdLst>
  <p:sldIdLst>
    <p:sldId xmlns:r="http://schemas.openxmlformats.org/officeDocument/2006/relationships" id="256" r:id="R75f20352d92b4042"/>
    <p:sldId xmlns:r="http://schemas.openxmlformats.org/officeDocument/2006/relationships" id="257" r:id="R5dc721e63ba2482d"/>
    <p:sldId xmlns:r="http://schemas.openxmlformats.org/officeDocument/2006/relationships" id="258" r:id="Rcc526e232cb449d5"/>
    <p:sldId xmlns:r="http://schemas.openxmlformats.org/officeDocument/2006/relationships" id="259" r:id="R1987ba07c13040f3"/>
    <p:sldId xmlns:r="http://schemas.openxmlformats.org/officeDocument/2006/relationships" id="260" r:id="R2f40e2ae0e82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970df2f534f17" /><Relationship Type="http://schemas.openxmlformats.org/officeDocument/2006/relationships/slide" Target="/ppt/slides/slide1.xml" Id="R75f20352d92b4042" /><Relationship Type="http://schemas.openxmlformats.org/officeDocument/2006/relationships/slide" Target="/ppt/slides/slide2.xml" Id="R5dc721e63ba2482d" /><Relationship Type="http://schemas.openxmlformats.org/officeDocument/2006/relationships/slide" Target="/ppt/slides/slide3.xml" Id="Rcc526e232cb449d5" /><Relationship Type="http://schemas.openxmlformats.org/officeDocument/2006/relationships/slide" Target="/ppt/slides/slide4.xml" Id="R1987ba07c13040f3" /><Relationship Type="http://schemas.openxmlformats.org/officeDocument/2006/relationships/slide" Target="/ppt/slides/slide5.xml" Id="R2f40e2ae0e82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b26816ab4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ab359c78c4db3" /><Relationship Type="http://schemas.openxmlformats.org/officeDocument/2006/relationships/theme" Target="/ppt/slideMasters/theme/theme1.xml" Id="R634df347e9ca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ab359c78c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d46ad27ed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dac42e91744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b5976a8bb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c318fe68d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23a6c6f82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6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6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Herold Pettersen, 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929 775 740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6</a:t>
            </a:r>
          </a:p>
        </p:txBody>
      </p:sp>
    </p:spTree>
  </p:cSld>
  <p:clrMapOvr>
    <a:masterClrMapping xmlns:a="http://schemas.openxmlformats.org/drawingml/2006/main"/>
  </p:clrMapOvr>
</p:sld>
</file>