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b2b5b9b6c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cd3ba5d584b92"/>
  </p:sldMasterIdLst>
  <p:sldIdLst>
    <p:sldId xmlns:r="http://schemas.openxmlformats.org/officeDocument/2006/relationships" id="256" r:id="Rfce4a79eb74f429c"/>
    <p:sldId xmlns:r="http://schemas.openxmlformats.org/officeDocument/2006/relationships" id="257" r:id="Rafd5a40a416d4375"/>
    <p:sldId xmlns:r="http://schemas.openxmlformats.org/officeDocument/2006/relationships" id="258" r:id="R69b30a457b1941c8"/>
    <p:sldId xmlns:r="http://schemas.openxmlformats.org/officeDocument/2006/relationships" id="259" r:id="R9f0c986b867a4a9c"/>
    <p:sldId xmlns:r="http://schemas.openxmlformats.org/officeDocument/2006/relationships" id="260" r:id="R616083ffbf6b42c4"/>
    <p:sldId xmlns:r="http://schemas.openxmlformats.org/officeDocument/2006/relationships" id="261" r:id="Ra4c21c6416ac48e3"/>
    <p:sldId xmlns:r="http://schemas.openxmlformats.org/officeDocument/2006/relationships" id="262" r:id="R26242228d039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cd3ba5d584b92" /><Relationship Type="http://schemas.openxmlformats.org/officeDocument/2006/relationships/slide" Target="/ppt/slides/slide1.xml" Id="Rfce4a79eb74f429c" /><Relationship Type="http://schemas.openxmlformats.org/officeDocument/2006/relationships/slide" Target="/ppt/slides/slide2.xml" Id="Rafd5a40a416d4375" /><Relationship Type="http://schemas.openxmlformats.org/officeDocument/2006/relationships/slide" Target="/ppt/slides/slide3.xml" Id="R69b30a457b1941c8" /><Relationship Type="http://schemas.openxmlformats.org/officeDocument/2006/relationships/slide" Target="/ppt/slides/slide4.xml" Id="R9f0c986b867a4a9c" /><Relationship Type="http://schemas.openxmlformats.org/officeDocument/2006/relationships/slide" Target="/ppt/slides/slide5.xml" Id="R616083ffbf6b42c4" /><Relationship Type="http://schemas.openxmlformats.org/officeDocument/2006/relationships/slide" Target="/ppt/slides/slide6.xml" Id="Ra4c21c6416ac48e3" /><Relationship Type="http://schemas.openxmlformats.org/officeDocument/2006/relationships/slide" Target="/ppt/slides/slide7.xml" Id="R26242228d039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bebb7b068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ef251be8844de" /><Relationship Type="http://schemas.openxmlformats.org/officeDocument/2006/relationships/theme" Target="/ppt/slideMasters/theme/theme1.xml" Id="R7c7edf441f37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ef251be8844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0f9728ac0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a4221a70a4c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c04a5810b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6996a169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c5368978a43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ac5d2b04c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d33d9fb69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KYNNINGSRUD OLE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