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d123e1365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92ceda11843b1"/>
  </p:sldMasterIdLst>
  <p:sldIdLst>
    <p:sldId xmlns:r="http://schemas.openxmlformats.org/officeDocument/2006/relationships" id="256" r:id="R839505b9abca4eb5"/>
    <p:sldId xmlns:r="http://schemas.openxmlformats.org/officeDocument/2006/relationships" id="257" r:id="R2051ad4aa86d4c98"/>
    <p:sldId xmlns:r="http://schemas.openxmlformats.org/officeDocument/2006/relationships" id="258" r:id="R076e69d695e64940"/>
    <p:sldId xmlns:r="http://schemas.openxmlformats.org/officeDocument/2006/relationships" id="259" r:id="R26007f70ffc8495e"/>
    <p:sldId xmlns:r="http://schemas.openxmlformats.org/officeDocument/2006/relationships" id="260" r:id="R789c2e69d43a4c33"/>
    <p:sldId xmlns:r="http://schemas.openxmlformats.org/officeDocument/2006/relationships" id="261" r:id="Rd9ec7d81400844bb"/>
    <p:sldId xmlns:r="http://schemas.openxmlformats.org/officeDocument/2006/relationships" id="262" r:id="Re78b505b0ae1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92ceda11843b1" /><Relationship Type="http://schemas.openxmlformats.org/officeDocument/2006/relationships/slide" Target="/ppt/slides/slide1.xml" Id="R839505b9abca4eb5" /><Relationship Type="http://schemas.openxmlformats.org/officeDocument/2006/relationships/slide" Target="/ppt/slides/slide2.xml" Id="R2051ad4aa86d4c98" /><Relationship Type="http://schemas.openxmlformats.org/officeDocument/2006/relationships/slide" Target="/ppt/slides/slide3.xml" Id="R076e69d695e64940" /><Relationship Type="http://schemas.openxmlformats.org/officeDocument/2006/relationships/slide" Target="/ppt/slides/slide4.xml" Id="R26007f70ffc8495e" /><Relationship Type="http://schemas.openxmlformats.org/officeDocument/2006/relationships/slide" Target="/ppt/slides/slide5.xml" Id="R789c2e69d43a4c33" /><Relationship Type="http://schemas.openxmlformats.org/officeDocument/2006/relationships/slide" Target="/ppt/slides/slide6.xml" Id="Rd9ec7d81400844bb" /><Relationship Type="http://schemas.openxmlformats.org/officeDocument/2006/relationships/slide" Target="/ppt/slides/slide7.xml" Id="Re78b505b0ae1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5af0cba24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e3c663ad4aea" /><Relationship Type="http://schemas.openxmlformats.org/officeDocument/2006/relationships/theme" Target="/ppt/slideMasters/theme/theme1.xml" Id="R6729cd125ec2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7e3c663ad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cb2577a97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c2a79015b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32278925a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66d59e60f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073d6109e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d2d47a01a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6a5ebee7b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