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842a4e35864c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035e8717034a46"/>
  </p:sldMasterIdLst>
  <p:sldIdLst>
    <p:sldId xmlns:r="http://schemas.openxmlformats.org/officeDocument/2006/relationships" id="256" r:id="R2e8cf2485af64795"/>
    <p:sldId xmlns:r="http://schemas.openxmlformats.org/officeDocument/2006/relationships" id="257" r:id="R1ab72d4c32c64f79"/>
    <p:sldId xmlns:r="http://schemas.openxmlformats.org/officeDocument/2006/relationships" id="258" r:id="R1c70df955db94ff0"/>
    <p:sldId xmlns:r="http://schemas.openxmlformats.org/officeDocument/2006/relationships" id="259" r:id="R46684099ae954845"/>
    <p:sldId xmlns:r="http://schemas.openxmlformats.org/officeDocument/2006/relationships" id="260" r:id="Re66137c1daf74601"/>
    <p:sldId xmlns:r="http://schemas.openxmlformats.org/officeDocument/2006/relationships" id="261" r:id="R528773f3fbbc4686"/>
    <p:sldId xmlns:r="http://schemas.openxmlformats.org/officeDocument/2006/relationships" id="262" r:id="R4e52ef92ae5a4b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35e8717034a46" /><Relationship Type="http://schemas.openxmlformats.org/officeDocument/2006/relationships/slide" Target="/ppt/slides/slide1.xml" Id="R2e8cf2485af64795" /><Relationship Type="http://schemas.openxmlformats.org/officeDocument/2006/relationships/slide" Target="/ppt/slides/slide2.xml" Id="R1ab72d4c32c64f79" /><Relationship Type="http://schemas.openxmlformats.org/officeDocument/2006/relationships/slide" Target="/ppt/slides/slide3.xml" Id="R1c70df955db94ff0" /><Relationship Type="http://schemas.openxmlformats.org/officeDocument/2006/relationships/slide" Target="/ppt/slides/slide4.xml" Id="R46684099ae954845" /><Relationship Type="http://schemas.openxmlformats.org/officeDocument/2006/relationships/slide" Target="/ppt/slides/slide5.xml" Id="Re66137c1daf74601" /><Relationship Type="http://schemas.openxmlformats.org/officeDocument/2006/relationships/slide" Target="/ppt/slides/slide6.xml" Id="R528773f3fbbc4686" /><Relationship Type="http://schemas.openxmlformats.org/officeDocument/2006/relationships/slide" Target="/ppt/slides/slide7.xml" Id="R4e52ef92ae5a4b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7e15ba3da49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3cc08a2454db4" /><Relationship Type="http://schemas.openxmlformats.org/officeDocument/2006/relationships/theme" Target="/ppt/slideMasters/theme/theme1.xml" Id="Rb4934cc37ce04a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f3cc08a2454d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da8b1ea5141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8b6b8ce6f4d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fec8899ff49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f1a7ba5e841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c9915169847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097933bc24f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efe2d0c1f42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MABRO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MABRO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−729 945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738 335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45 988 288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77 893 549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MABRO SIMENSEN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MABRO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MABRO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Storgate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32833865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929 797 566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