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3f25ba7b8f41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93e48d944f4bb2"/>
  </p:sldMasterIdLst>
  <p:sldIdLst>
    <p:sldId xmlns:r="http://schemas.openxmlformats.org/officeDocument/2006/relationships" id="256" r:id="R857c556594af48e8"/>
    <p:sldId xmlns:r="http://schemas.openxmlformats.org/officeDocument/2006/relationships" id="257" r:id="R459ed5f7e54d4ed9"/>
    <p:sldId xmlns:r="http://schemas.openxmlformats.org/officeDocument/2006/relationships" id="258" r:id="Rc33d0282e84544db"/>
    <p:sldId xmlns:r="http://schemas.openxmlformats.org/officeDocument/2006/relationships" id="259" r:id="R794b1895e34643e2"/>
    <p:sldId xmlns:r="http://schemas.openxmlformats.org/officeDocument/2006/relationships" id="260" r:id="R41ce25f5ce074dd8"/>
    <p:sldId xmlns:r="http://schemas.openxmlformats.org/officeDocument/2006/relationships" id="261" r:id="R75ad7617f8a14ead"/>
    <p:sldId xmlns:r="http://schemas.openxmlformats.org/officeDocument/2006/relationships" id="262" r:id="Re33a196e5e8f44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3e48d944f4bb2" /><Relationship Type="http://schemas.openxmlformats.org/officeDocument/2006/relationships/slide" Target="/ppt/slides/slide1.xml" Id="R857c556594af48e8" /><Relationship Type="http://schemas.openxmlformats.org/officeDocument/2006/relationships/slide" Target="/ppt/slides/slide2.xml" Id="R459ed5f7e54d4ed9" /><Relationship Type="http://schemas.openxmlformats.org/officeDocument/2006/relationships/slide" Target="/ppt/slides/slide3.xml" Id="Rc33d0282e84544db" /><Relationship Type="http://schemas.openxmlformats.org/officeDocument/2006/relationships/slide" Target="/ppt/slides/slide4.xml" Id="R794b1895e34643e2" /><Relationship Type="http://schemas.openxmlformats.org/officeDocument/2006/relationships/slide" Target="/ppt/slides/slide5.xml" Id="R41ce25f5ce074dd8" /><Relationship Type="http://schemas.openxmlformats.org/officeDocument/2006/relationships/slide" Target="/ppt/slides/slide6.xml" Id="R75ad7617f8a14ead" /><Relationship Type="http://schemas.openxmlformats.org/officeDocument/2006/relationships/slide" Target="/ppt/slides/slide7.xml" Id="Re33a196e5e8f44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aa134e18f41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06f8f7c874112" /><Relationship Type="http://schemas.openxmlformats.org/officeDocument/2006/relationships/theme" Target="/ppt/slideMasters/theme/theme1.xml" Id="Ra9ee6fe486184d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306f8f7c8741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b7355061049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c1a87dfcd46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69c473c0148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d13c5444a4f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4bfd4c1074a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b6d33f61d4c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7ccd5130a4c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 TUAN THANH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Veverbakken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929 804 481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