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816ea528e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e3202846a4838"/>
  </p:sldMasterIdLst>
  <p:sldIdLst>
    <p:sldId xmlns:r="http://schemas.openxmlformats.org/officeDocument/2006/relationships" id="256" r:id="R8feab2132c9b4370"/>
    <p:sldId xmlns:r="http://schemas.openxmlformats.org/officeDocument/2006/relationships" id="257" r:id="R64312176117544b1"/>
    <p:sldId xmlns:r="http://schemas.openxmlformats.org/officeDocument/2006/relationships" id="258" r:id="R7a89152625294d41"/>
    <p:sldId xmlns:r="http://schemas.openxmlformats.org/officeDocument/2006/relationships" id="259" r:id="R2fd65c1654024268"/>
    <p:sldId xmlns:r="http://schemas.openxmlformats.org/officeDocument/2006/relationships" id="260" r:id="Rbfe5ce3ac0234a46"/>
    <p:sldId xmlns:r="http://schemas.openxmlformats.org/officeDocument/2006/relationships" id="261" r:id="Rf6dd4dc7049845bb"/>
    <p:sldId xmlns:r="http://schemas.openxmlformats.org/officeDocument/2006/relationships" id="262" r:id="R7bf9fece92ad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e3202846a4838" /><Relationship Type="http://schemas.openxmlformats.org/officeDocument/2006/relationships/slide" Target="/ppt/slides/slide1.xml" Id="R8feab2132c9b4370" /><Relationship Type="http://schemas.openxmlformats.org/officeDocument/2006/relationships/slide" Target="/ppt/slides/slide2.xml" Id="R64312176117544b1" /><Relationship Type="http://schemas.openxmlformats.org/officeDocument/2006/relationships/slide" Target="/ppt/slides/slide3.xml" Id="R7a89152625294d41" /><Relationship Type="http://schemas.openxmlformats.org/officeDocument/2006/relationships/slide" Target="/ppt/slides/slide4.xml" Id="R2fd65c1654024268" /><Relationship Type="http://schemas.openxmlformats.org/officeDocument/2006/relationships/slide" Target="/ppt/slides/slide5.xml" Id="Rbfe5ce3ac0234a46" /><Relationship Type="http://schemas.openxmlformats.org/officeDocument/2006/relationships/slide" Target="/ppt/slides/slide6.xml" Id="Rf6dd4dc7049845bb" /><Relationship Type="http://schemas.openxmlformats.org/officeDocument/2006/relationships/slide" Target="/ppt/slides/slide7.xml" Id="R7bf9fece92ad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a8c2ae70b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04812b7e4afd" /><Relationship Type="http://schemas.openxmlformats.org/officeDocument/2006/relationships/theme" Target="/ppt/slideMasters/theme/theme1.xml" Id="R8962f971729f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e04812b7e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9894beb48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0fa9d4b2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b69731e33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3a881430b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4a5c86ea4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b55e960f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b0db0820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 AS TUDOR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181 587 000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35 553 000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2 408 430 000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2 738 914 000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929 831 357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