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3c86276d284c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7bf1a12774435d"/>
  </p:sldMasterIdLst>
  <p:sldIdLst>
    <p:sldId xmlns:r="http://schemas.openxmlformats.org/officeDocument/2006/relationships" id="256" r:id="R6b2f36c09cb24a0c"/>
    <p:sldId xmlns:r="http://schemas.openxmlformats.org/officeDocument/2006/relationships" id="257" r:id="R4df9ec0084ab41a6"/>
    <p:sldId xmlns:r="http://schemas.openxmlformats.org/officeDocument/2006/relationships" id="258" r:id="R7b9ecf07f8ae4350"/>
    <p:sldId xmlns:r="http://schemas.openxmlformats.org/officeDocument/2006/relationships" id="259" r:id="R65ffc108bb304905"/>
    <p:sldId xmlns:r="http://schemas.openxmlformats.org/officeDocument/2006/relationships" id="260" r:id="Rfbb84177e55b4b1b"/>
    <p:sldId xmlns:r="http://schemas.openxmlformats.org/officeDocument/2006/relationships" id="261" r:id="Rab99fc6552894c3c"/>
    <p:sldId xmlns:r="http://schemas.openxmlformats.org/officeDocument/2006/relationships" id="262" r:id="Rc64d7d3ed02942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7bf1a12774435d" /><Relationship Type="http://schemas.openxmlformats.org/officeDocument/2006/relationships/slide" Target="/ppt/slides/slide1.xml" Id="R6b2f36c09cb24a0c" /><Relationship Type="http://schemas.openxmlformats.org/officeDocument/2006/relationships/slide" Target="/ppt/slides/slide2.xml" Id="R4df9ec0084ab41a6" /><Relationship Type="http://schemas.openxmlformats.org/officeDocument/2006/relationships/slide" Target="/ppt/slides/slide3.xml" Id="R7b9ecf07f8ae4350" /><Relationship Type="http://schemas.openxmlformats.org/officeDocument/2006/relationships/slide" Target="/ppt/slides/slide4.xml" Id="R65ffc108bb304905" /><Relationship Type="http://schemas.openxmlformats.org/officeDocument/2006/relationships/slide" Target="/ppt/slides/slide5.xml" Id="Rfbb84177e55b4b1b" /><Relationship Type="http://schemas.openxmlformats.org/officeDocument/2006/relationships/slide" Target="/ppt/slides/slide6.xml" Id="Rab99fc6552894c3c" /><Relationship Type="http://schemas.openxmlformats.org/officeDocument/2006/relationships/slide" Target="/ppt/slides/slide7.xml" Id="Rc64d7d3ed02942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d876585a8942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5833b3a684750" /><Relationship Type="http://schemas.openxmlformats.org/officeDocument/2006/relationships/theme" Target="/ppt/slideMasters/theme/theme1.xml" Id="R3bfd238c2b744a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d5833b3a6847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4068f670e45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e2783cd0740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d03a24afc47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20bcd42464b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c925e9f9340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c7414168940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345270f2641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STEEP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STEEP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3 186 048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3 486 043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3 726 316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STEFFEN ROBERTSEN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Steffen Robertsen, Fredlihavna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929 861 086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STEEP INVEST AS</a:t>
            </a:r>
          </a:p>
        </p:txBody>
      </p:sp>
    </p:spTree>
  </p:cSld>
  <p:clrMapOvr>
    <a:masterClrMapping xmlns:a="http://schemas.openxmlformats.org/drawingml/2006/main"/>
  </p:clrMapOvr>
</p:sld>
</file>