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63cc0177f64e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fd3142187c459c"/>
  </p:sldMasterIdLst>
  <p:sldIdLst>
    <p:sldId xmlns:r="http://schemas.openxmlformats.org/officeDocument/2006/relationships" id="256" r:id="R008017029d2a4a2b"/>
    <p:sldId xmlns:r="http://schemas.openxmlformats.org/officeDocument/2006/relationships" id="257" r:id="R871473b6452141af"/>
    <p:sldId xmlns:r="http://schemas.openxmlformats.org/officeDocument/2006/relationships" id="258" r:id="R36ac642932a243da"/>
    <p:sldId xmlns:r="http://schemas.openxmlformats.org/officeDocument/2006/relationships" id="259" r:id="R5ef98d5f38d14925"/>
    <p:sldId xmlns:r="http://schemas.openxmlformats.org/officeDocument/2006/relationships" id="260" r:id="R1682ae5ffe6847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fd3142187c459c" /><Relationship Type="http://schemas.openxmlformats.org/officeDocument/2006/relationships/slide" Target="/ppt/slides/slide1.xml" Id="R008017029d2a4a2b" /><Relationship Type="http://schemas.openxmlformats.org/officeDocument/2006/relationships/slide" Target="/ppt/slides/slide2.xml" Id="R871473b6452141af" /><Relationship Type="http://schemas.openxmlformats.org/officeDocument/2006/relationships/slide" Target="/ppt/slides/slide3.xml" Id="R36ac642932a243da" /><Relationship Type="http://schemas.openxmlformats.org/officeDocument/2006/relationships/slide" Target="/ppt/slides/slide4.xml" Id="R5ef98d5f38d14925" /><Relationship Type="http://schemas.openxmlformats.org/officeDocument/2006/relationships/slide" Target="/ppt/slides/slide5.xml" Id="R1682ae5ffe6847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37439e99ee47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e39cf42c2465d" /><Relationship Type="http://schemas.openxmlformats.org/officeDocument/2006/relationships/theme" Target="/ppt/slideMasters/theme/theme1.xml" Id="Rcfe4834b41e24e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6e39cf42c246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35877157f4e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a4c7d74d84a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7223760874e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7c7f1090443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3fe29aeee44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VESTFOLD FYLKESKOMMUNE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VESTFOLD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VESTFOLD FYLKESKOMMUNE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VESTFOLD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VESTFOLD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VESTFOLD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 Foyns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3126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929 882 385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VESTFOLD FYLKESKOMMUNE</a:t>
            </a:r>
          </a:p>
        </p:txBody>
      </p:sp>
    </p:spTree>
  </p:cSld>
  <p:clrMapOvr>
    <a:masterClrMapping xmlns:a="http://schemas.openxmlformats.org/drawingml/2006/main"/>
  </p:clrMapOvr>
</p:sld>
</file>