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43aa5cac564c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16a8faf5344d24"/>
  </p:sldMasterIdLst>
  <p:sldIdLst>
    <p:sldId xmlns:r="http://schemas.openxmlformats.org/officeDocument/2006/relationships" id="256" r:id="R0c7a64d3dbf542b4"/>
    <p:sldId xmlns:r="http://schemas.openxmlformats.org/officeDocument/2006/relationships" id="257" r:id="R19c5df95a19147ac"/>
    <p:sldId xmlns:r="http://schemas.openxmlformats.org/officeDocument/2006/relationships" id="258" r:id="R11446c9cf2264061"/>
    <p:sldId xmlns:r="http://schemas.openxmlformats.org/officeDocument/2006/relationships" id="259" r:id="R859a60a53a024163"/>
    <p:sldId xmlns:r="http://schemas.openxmlformats.org/officeDocument/2006/relationships" id="260" r:id="Rf3730d5ac38443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16a8faf5344d24" /><Relationship Type="http://schemas.openxmlformats.org/officeDocument/2006/relationships/slide" Target="/ppt/slides/slide1.xml" Id="R0c7a64d3dbf542b4" /><Relationship Type="http://schemas.openxmlformats.org/officeDocument/2006/relationships/slide" Target="/ppt/slides/slide2.xml" Id="R19c5df95a19147ac" /><Relationship Type="http://schemas.openxmlformats.org/officeDocument/2006/relationships/slide" Target="/ppt/slides/slide3.xml" Id="R11446c9cf2264061" /><Relationship Type="http://schemas.openxmlformats.org/officeDocument/2006/relationships/slide" Target="/ppt/slides/slide4.xml" Id="R859a60a53a024163" /><Relationship Type="http://schemas.openxmlformats.org/officeDocument/2006/relationships/slide" Target="/ppt/slides/slide5.xml" Id="Rf3730d5ac38443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3ceb970afa4f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e781c26834bef" /><Relationship Type="http://schemas.openxmlformats.org/officeDocument/2006/relationships/theme" Target="/ppt/slideMasters/theme/theme1.xml" Id="R15ebd71b39814f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0e781c26834b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bd3c7d96041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cc5b6b98944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eefaee81645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49e7b7e1e40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3656dcad745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TELEMARK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TELEMARK FYLKESKOMMUNE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3717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929 882 989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FYLKESKOMMUNE</a:t>
            </a:r>
          </a:p>
        </p:txBody>
      </p:sp>
    </p:spTree>
  </p:cSld>
  <p:clrMapOvr>
    <a:masterClrMapping xmlns:a="http://schemas.openxmlformats.org/drawingml/2006/main"/>
  </p:clrMapOvr>
</p:sld>
</file>