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32c1eee4e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2739edc3c49a3"/>
  </p:sldMasterIdLst>
  <p:sldIdLst>
    <p:sldId xmlns:r="http://schemas.openxmlformats.org/officeDocument/2006/relationships" id="256" r:id="Ra24364252bad48b6"/>
    <p:sldId xmlns:r="http://schemas.openxmlformats.org/officeDocument/2006/relationships" id="257" r:id="R5a091eb4810d4498"/>
    <p:sldId xmlns:r="http://schemas.openxmlformats.org/officeDocument/2006/relationships" id="258" r:id="Rac8cf7c88d6742df"/>
    <p:sldId xmlns:r="http://schemas.openxmlformats.org/officeDocument/2006/relationships" id="259" r:id="R68fe701b83564432"/>
    <p:sldId xmlns:r="http://schemas.openxmlformats.org/officeDocument/2006/relationships" id="260" r:id="R4ca46d918f814622"/>
    <p:sldId xmlns:r="http://schemas.openxmlformats.org/officeDocument/2006/relationships" id="261" r:id="Re87e2d45a12d4234"/>
    <p:sldId xmlns:r="http://schemas.openxmlformats.org/officeDocument/2006/relationships" id="262" r:id="R0305a1995139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2739edc3c49a3" /><Relationship Type="http://schemas.openxmlformats.org/officeDocument/2006/relationships/slide" Target="/ppt/slides/slide1.xml" Id="Ra24364252bad48b6" /><Relationship Type="http://schemas.openxmlformats.org/officeDocument/2006/relationships/slide" Target="/ppt/slides/slide2.xml" Id="R5a091eb4810d4498" /><Relationship Type="http://schemas.openxmlformats.org/officeDocument/2006/relationships/slide" Target="/ppt/slides/slide3.xml" Id="Rac8cf7c88d6742df" /><Relationship Type="http://schemas.openxmlformats.org/officeDocument/2006/relationships/slide" Target="/ppt/slides/slide4.xml" Id="R68fe701b83564432" /><Relationship Type="http://schemas.openxmlformats.org/officeDocument/2006/relationships/slide" Target="/ppt/slides/slide5.xml" Id="R4ca46d918f814622" /><Relationship Type="http://schemas.openxmlformats.org/officeDocument/2006/relationships/slide" Target="/ppt/slides/slide6.xml" Id="Re87e2d45a12d4234" /><Relationship Type="http://schemas.openxmlformats.org/officeDocument/2006/relationships/slide" Target="/ppt/slides/slide7.xml" Id="R0305a1995139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9049e316c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73c422f5478b" /><Relationship Type="http://schemas.openxmlformats.org/officeDocument/2006/relationships/theme" Target="/ppt/slideMasters/theme/theme1.xml" Id="R776db137e7b3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373c422f5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443bb65d640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d48700885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0974e782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0083a81c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2fbd70425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911f4e805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c866764044d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SØSTUGGU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SØSTUGGU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SØSTUGGU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SØSTUGGU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SØSTUGGU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SØSTUGGU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SØSTUGGU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MELVOLD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SØSTUGGU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SØSTUGGU HOLDING AS</a:t>
            </a:r>
          </a:p>
        </p:txBody>
      </p:sp>
    </p:spTree>
  </p:cSld>
  <p:clrMapOvr>
    <a:masterClrMapping xmlns:a="http://schemas.openxmlformats.org/drawingml/2006/main"/>
  </p:clrMapOvr>
</p:sld>
</file>