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f6892f8c0646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9f24f5df3942a8"/>
  </p:sldMasterIdLst>
  <p:sldIdLst>
    <p:sldId xmlns:r="http://schemas.openxmlformats.org/officeDocument/2006/relationships" id="256" r:id="Reebba62c51bf4209"/>
    <p:sldId xmlns:r="http://schemas.openxmlformats.org/officeDocument/2006/relationships" id="257" r:id="R559c1179a2054d26"/>
    <p:sldId xmlns:r="http://schemas.openxmlformats.org/officeDocument/2006/relationships" id="258" r:id="Rf625bc8372a14257"/>
    <p:sldId xmlns:r="http://schemas.openxmlformats.org/officeDocument/2006/relationships" id="259" r:id="R4f51e40e079c4717"/>
    <p:sldId xmlns:r="http://schemas.openxmlformats.org/officeDocument/2006/relationships" id="260" r:id="Rb120f24e2a3249c7"/>
    <p:sldId xmlns:r="http://schemas.openxmlformats.org/officeDocument/2006/relationships" id="261" r:id="R9aef8607242e4eb8"/>
    <p:sldId xmlns:r="http://schemas.openxmlformats.org/officeDocument/2006/relationships" id="262" r:id="Rfc5bd353cd0144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9f24f5df3942a8" /><Relationship Type="http://schemas.openxmlformats.org/officeDocument/2006/relationships/slide" Target="/ppt/slides/slide1.xml" Id="Reebba62c51bf4209" /><Relationship Type="http://schemas.openxmlformats.org/officeDocument/2006/relationships/slide" Target="/ppt/slides/slide2.xml" Id="R559c1179a2054d26" /><Relationship Type="http://schemas.openxmlformats.org/officeDocument/2006/relationships/slide" Target="/ppt/slides/slide3.xml" Id="Rf625bc8372a14257" /><Relationship Type="http://schemas.openxmlformats.org/officeDocument/2006/relationships/slide" Target="/ppt/slides/slide4.xml" Id="R4f51e40e079c4717" /><Relationship Type="http://schemas.openxmlformats.org/officeDocument/2006/relationships/slide" Target="/ppt/slides/slide5.xml" Id="Rb120f24e2a3249c7" /><Relationship Type="http://schemas.openxmlformats.org/officeDocument/2006/relationships/slide" Target="/ppt/slides/slide6.xml" Id="R9aef8607242e4eb8" /><Relationship Type="http://schemas.openxmlformats.org/officeDocument/2006/relationships/slide" Target="/ppt/slides/slide7.xml" Id="Rfc5bd353cd0144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69fc1ce5694a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5d02dcdab4209" /><Relationship Type="http://schemas.openxmlformats.org/officeDocument/2006/relationships/theme" Target="/ppt/slideMasters/theme/theme1.xml" Id="Rf923c96b9ac845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b5d02dcdab42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e09edc6a34f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8ba6edb2847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d8ed495b14c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4f51e882a4f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bebfbaf1c4c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dace9cb3642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f5f3916164c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EBER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EBER HOLDING AS ble etablert [år] og holder til i Gimse.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249 135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252 063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BERNTSEN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Eindrides veg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7227 Gimse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929 917 359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EBER HOLDING AS</a:t>
            </a:r>
          </a:p>
        </p:txBody>
      </p:sp>
    </p:spTree>
  </p:cSld>
  <p:clrMapOvr>
    <a:masterClrMapping xmlns:a="http://schemas.openxmlformats.org/drawingml/2006/main"/>
  </p:clrMapOvr>
</p:sld>
</file>