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1787aaef3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cd4ac77fd49d3"/>
  </p:sldMasterIdLst>
  <p:sldIdLst>
    <p:sldId xmlns:r="http://schemas.openxmlformats.org/officeDocument/2006/relationships" id="256" r:id="Rfd172292517e41d3"/>
    <p:sldId xmlns:r="http://schemas.openxmlformats.org/officeDocument/2006/relationships" id="257" r:id="R670f7423669a43cd"/>
    <p:sldId xmlns:r="http://schemas.openxmlformats.org/officeDocument/2006/relationships" id="258" r:id="Rae200acc6e694823"/>
    <p:sldId xmlns:r="http://schemas.openxmlformats.org/officeDocument/2006/relationships" id="259" r:id="R1344bd2e4fbc4b15"/>
    <p:sldId xmlns:r="http://schemas.openxmlformats.org/officeDocument/2006/relationships" id="260" r:id="R15a69a8f48a44413"/>
    <p:sldId xmlns:r="http://schemas.openxmlformats.org/officeDocument/2006/relationships" id="261" r:id="R92efb9d528c94f13"/>
    <p:sldId xmlns:r="http://schemas.openxmlformats.org/officeDocument/2006/relationships" id="262" r:id="Rc074c5bdb060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cd4ac77fd49d3" /><Relationship Type="http://schemas.openxmlformats.org/officeDocument/2006/relationships/slide" Target="/ppt/slides/slide1.xml" Id="Rfd172292517e41d3" /><Relationship Type="http://schemas.openxmlformats.org/officeDocument/2006/relationships/slide" Target="/ppt/slides/slide2.xml" Id="R670f7423669a43cd" /><Relationship Type="http://schemas.openxmlformats.org/officeDocument/2006/relationships/slide" Target="/ppt/slides/slide3.xml" Id="Rae200acc6e694823" /><Relationship Type="http://schemas.openxmlformats.org/officeDocument/2006/relationships/slide" Target="/ppt/slides/slide4.xml" Id="R1344bd2e4fbc4b15" /><Relationship Type="http://schemas.openxmlformats.org/officeDocument/2006/relationships/slide" Target="/ppt/slides/slide5.xml" Id="R15a69a8f48a44413" /><Relationship Type="http://schemas.openxmlformats.org/officeDocument/2006/relationships/slide" Target="/ppt/slides/slide6.xml" Id="R92efb9d528c94f13" /><Relationship Type="http://schemas.openxmlformats.org/officeDocument/2006/relationships/slide" Target="/ppt/slides/slide7.xml" Id="Rc074c5bdb060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1c9c62e42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5080759f74f46" /><Relationship Type="http://schemas.openxmlformats.org/officeDocument/2006/relationships/theme" Target="/ppt/slideMasters/theme/theme1.xml" Id="R4132cabf6b3f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5080759f7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598a3a3e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caef1ed38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b0945927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6fab416d7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83d33586a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313896948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2cdb541f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HEIA HAUGE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HAUGE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Perstugutua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