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a9e261848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767483fd44ae5"/>
  </p:sldMasterIdLst>
  <p:sldIdLst>
    <p:sldId xmlns:r="http://schemas.openxmlformats.org/officeDocument/2006/relationships" id="256" r:id="R20a437d834dd4f6f"/>
    <p:sldId xmlns:r="http://schemas.openxmlformats.org/officeDocument/2006/relationships" id="257" r:id="Re329f94588ba40e2"/>
    <p:sldId xmlns:r="http://schemas.openxmlformats.org/officeDocument/2006/relationships" id="258" r:id="Rbf599938e11f4bfe"/>
    <p:sldId xmlns:r="http://schemas.openxmlformats.org/officeDocument/2006/relationships" id="259" r:id="Re63033801bf447db"/>
    <p:sldId xmlns:r="http://schemas.openxmlformats.org/officeDocument/2006/relationships" id="260" r:id="R92927a3c3a0f49bc"/>
    <p:sldId xmlns:r="http://schemas.openxmlformats.org/officeDocument/2006/relationships" id="261" r:id="R39ba3edccad84bc6"/>
    <p:sldId xmlns:r="http://schemas.openxmlformats.org/officeDocument/2006/relationships" id="262" r:id="R3ceb61ad15e2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767483fd44ae5" /><Relationship Type="http://schemas.openxmlformats.org/officeDocument/2006/relationships/slide" Target="/ppt/slides/slide1.xml" Id="R20a437d834dd4f6f" /><Relationship Type="http://schemas.openxmlformats.org/officeDocument/2006/relationships/slide" Target="/ppt/slides/slide2.xml" Id="Re329f94588ba40e2" /><Relationship Type="http://schemas.openxmlformats.org/officeDocument/2006/relationships/slide" Target="/ppt/slides/slide3.xml" Id="Rbf599938e11f4bfe" /><Relationship Type="http://schemas.openxmlformats.org/officeDocument/2006/relationships/slide" Target="/ppt/slides/slide4.xml" Id="Re63033801bf447db" /><Relationship Type="http://schemas.openxmlformats.org/officeDocument/2006/relationships/slide" Target="/ppt/slides/slide5.xml" Id="R92927a3c3a0f49bc" /><Relationship Type="http://schemas.openxmlformats.org/officeDocument/2006/relationships/slide" Target="/ppt/slides/slide6.xml" Id="R39ba3edccad84bc6" /><Relationship Type="http://schemas.openxmlformats.org/officeDocument/2006/relationships/slide" Target="/ppt/slides/slide7.xml" Id="R3ceb61ad15e2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bfaf46de5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87875c7b4076" /><Relationship Type="http://schemas.openxmlformats.org/officeDocument/2006/relationships/theme" Target="/ppt/slideMasters/theme/theme1.xml" Id="R494173f406cc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c87875c7b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5a45d91f1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b9aadc680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640bbef4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59b3f8238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7a098229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0bbbe19a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aa193a774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MEK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MEK EIENDOM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7 778 576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21 632 026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28 973 427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BERTIL INGEBRETSEN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Skjerlandsveien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ibi@lomas.no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