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4ae6f2e791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8dec3b3384fc3"/>
  </p:sldMasterIdLst>
  <p:sldIdLst>
    <p:sldId xmlns:r="http://schemas.openxmlformats.org/officeDocument/2006/relationships" id="256" r:id="R1619a62c77a84834"/>
    <p:sldId xmlns:r="http://schemas.openxmlformats.org/officeDocument/2006/relationships" id="257" r:id="Rbc53b81db10e4948"/>
    <p:sldId xmlns:r="http://schemas.openxmlformats.org/officeDocument/2006/relationships" id="258" r:id="R8bccb39d4cea4045"/>
    <p:sldId xmlns:r="http://schemas.openxmlformats.org/officeDocument/2006/relationships" id="259" r:id="Rc25cf3871b2a4c1c"/>
    <p:sldId xmlns:r="http://schemas.openxmlformats.org/officeDocument/2006/relationships" id="260" r:id="Re4707a5f2b6a45a2"/>
    <p:sldId xmlns:r="http://schemas.openxmlformats.org/officeDocument/2006/relationships" id="261" r:id="Rc832211ea953483f"/>
    <p:sldId xmlns:r="http://schemas.openxmlformats.org/officeDocument/2006/relationships" id="262" r:id="Rf4c5b53673814b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8dec3b3384fc3" /><Relationship Type="http://schemas.openxmlformats.org/officeDocument/2006/relationships/slide" Target="/ppt/slides/slide1.xml" Id="R1619a62c77a84834" /><Relationship Type="http://schemas.openxmlformats.org/officeDocument/2006/relationships/slide" Target="/ppt/slides/slide2.xml" Id="Rbc53b81db10e4948" /><Relationship Type="http://schemas.openxmlformats.org/officeDocument/2006/relationships/slide" Target="/ppt/slides/slide3.xml" Id="R8bccb39d4cea4045" /><Relationship Type="http://schemas.openxmlformats.org/officeDocument/2006/relationships/slide" Target="/ppt/slides/slide4.xml" Id="Rc25cf3871b2a4c1c" /><Relationship Type="http://schemas.openxmlformats.org/officeDocument/2006/relationships/slide" Target="/ppt/slides/slide5.xml" Id="Re4707a5f2b6a45a2" /><Relationship Type="http://schemas.openxmlformats.org/officeDocument/2006/relationships/slide" Target="/ppt/slides/slide6.xml" Id="Rc832211ea953483f" /><Relationship Type="http://schemas.openxmlformats.org/officeDocument/2006/relationships/slide" Target="/ppt/slides/slide7.xml" Id="Rf4c5b53673814b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b90bad16c42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f0aedbe354122" /><Relationship Type="http://schemas.openxmlformats.org/officeDocument/2006/relationships/theme" Target="/ppt/slideMasters/theme/theme1.xml" Id="R0c542bdc3c33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f0aedbe3541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dcfd33c944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6d11045c9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5332c81e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ff90f6c44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13c4b1a704b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6d5bab7ff4b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2663388d3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HOTEL NORGE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HOTEL NORGE HOLDING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−1 181 161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3 751 018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38 051 867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ELG INVESTERING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HOTEL NORGE HOLDING AS</a:t>
            </a:r>
          </a:p>
        </p:txBody>
      </p:sp>
    </p:spTree>
  </p:cSld>
  <p:clrMapOvr>
    <a:masterClrMapping xmlns:a="http://schemas.openxmlformats.org/drawingml/2006/main"/>
  </p:clrMapOvr>
</p:sld>
</file>