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1b472cf87649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80054f751d43c9"/>
  </p:sldMasterIdLst>
  <p:sldIdLst>
    <p:sldId xmlns:r="http://schemas.openxmlformats.org/officeDocument/2006/relationships" id="256" r:id="Re6d1efd9b81a43fe"/>
    <p:sldId xmlns:r="http://schemas.openxmlformats.org/officeDocument/2006/relationships" id="257" r:id="R6f77a5e8d611405c"/>
    <p:sldId xmlns:r="http://schemas.openxmlformats.org/officeDocument/2006/relationships" id="258" r:id="R1784920080fe47f1"/>
    <p:sldId xmlns:r="http://schemas.openxmlformats.org/officeDocument/2006/relationships" id="259" r:id="R9433a572c27e4b74"/>
    <p:sldId xmlns:r="http://schemas.openxmlformats.org/officeDocument/2006/relationships" id="260" r:id="Re8df6272534d404d"/>
    <p:sldId xmlns:r="http://schemas.openxmlformats.org/officeDocument/2006/relationships" id="261" r:id="R475f8b89855a4fd2"/>
    <p:sldId xmlns:r="http://schemas.openxmlformats.org/officeDocument/2006/relationships" id="262" r:id="R64be8c29a81048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0054f751d43c9" /><Relationship Type="http://schemas.openxmlformats.org/officeDocument/2006/relationships/slide" Target="/ppt/slides/slide1.xml" Id="Re6d1efd9b81a43fe" /><Relationship Type="http://schemas.openxmlformats.org/officeDocument/2006/relationships/slide" Target="/ppt/slides/slide2.xml" Id="R6f77a5e8d611405c" /><Relationship Type="http://schemas.openxmlformats.org/officeDocument/2006/relationships/slide" Target="/ppt/slides/slide3.xml" Id="R1784920080fe47f1" /><Relationship Type="http://schemas.openxmlformats.org/officeDocument/2006/relationships/slide" Target="/ppt/slides/slide4.xml" Id="R9433a572c27e4b74" /><Relationship Type="http://schemas.openxmlformats.org/officeDocument/2006/relationships/slide" Target="/ppt/slides/slide5.xml" Id="Re8df6272534d404d" /><Relationship Type="http://schemas.openxmlformats.org/officeDocument/2006/relationships/slide" Target="/ppt/slides/slide6.xml" Id="R475f8b89855a4fd2" /><Relationship Type="http://schemas.openxmlformats.org/officeDocument/2006/relationships/slide" Target="/ppt/slides/slide7.xml" Id="R64be8c29a81048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679f10abf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e6c81956a4f2d" /><Relationship Type="http://schemas.openxmlformats.org/officeDocument/2006/relationships/theme" Target="/ppt/slideMasters/theme/theme1.xml" Id="Rc586a172bd2a41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e6c81956a4f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449ed26b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a92e188340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27030a14a48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ca573dca4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e4e0893b941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bba5306474c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0dec2958f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Fenstad Regnskapskontor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Fenstad Regnskapskontor A/S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14 912 517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1 532 327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1 246 272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RUDOLFSEN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BRUHOLT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Droggetoppen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929 983 122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Fenstad Regnskapskontor A/S</a:t>
            </a:r>
          </a:p>
        </p:txBody>
      </p:sp>
    </p:spTree>
  </p:cSld>
  <p:clrMapOvr>
    <a:masterClrMapping xmlns:a="http://schemas.openxmlformats.org/drawingml/2006/main"/>
  </p:clrMapOvr>
</p:sld>
</file>