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393f88ba7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4c751877445e1"/>
  </p:sldMasterIdLst>
  <p:sldIdLst>
    <p:sldId xmlns:r="http://schemas.openxmlformats.org/officeDocument/2006/relationships" id="256" r:id="R9dcb8fdc29144d4a"/>
    <p:sldId xmlns:r="http://schemas.openxmlformats.org/officeDocument/2006/relationships" id="257" r:id="Rf94151d80ea9426f"/>
    <p:sldId xmlns:r="http://schemas.openxmlformats.org/officeDocument/2006/relationships" id="258" r:id="Ra680a107d24f406f"/>
    <p:sldId xmlns:r="http://schemas.openxmlformats.org/officeDocument/2006/relationships" id="259" r:id="R454d6488822f4815"/>
    <p:sldId xmlns:r="http://schemas.openxmlformats.org/officeDocument/2006/relationships" id="260" r:id="R23f84413ad684844"/>
    <p:sldId xmlns:r="http://schemas.openxmlformats.org/officeDocument/2006/relationships" id="261" r:id="Rb70fbc1a69cb4bad"/>
    <p:sldId xmlns:r="http://schemas.openxmlformats.org/officeDocument/2006/relationships" id="262" r:id="R7c6494de7616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4c751877445e1" /><Relationship Type="http://schemas.openxmlformats.org/officeDocument/2006/relationships/slide" Target="/ppt/slides/slide1.xml" Id="R9dcb8fdc29144d4a" /><Relationship Type="http://schemas.openxmlformats.org/officeDocument/2006/relationships/slide" Target="/ppt/slides/slide2.xml" Id="Rf94151d80ea9426f" /><Relationship Type="http://schemas.openxmlformats.org/officeDocument/2006/relationships/slide" Target="/ppt/slides/slide3.xml" Id="Ra680a107d24f406f" /><Relationship Type="http://schemas.openxmlformats.org/officeDocument/2006/relationships/slide" Target="/ppt/slides/slide4.xml" Id="R454d6488822f4815" /><Relationship Type="http://schemas.openxmlformats.org/officeDocument/2006/relationships/slide" Target="/ppt/slides/slide5.xml" Id="R23f84413ad684844" /><Relationship Type="http://schemas.openxmlformats.org/officeDocument/2006/relationships/slide" Target="/ppt/slides/slide6.xml" Id="Rb70fbc1a69cb4bad" /><Relationship Type="http://schemas.openxmlformats.org/officeDocument/2006/relationships/slide" Target="/ppt/slides/slide7.xml" Id="R7c6494de7616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deb42f321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755be4e845f2" /><Relationship Type="http://schemas.openxmlformats.org/officeDocument/2006/relationships/theme" Target="/ppt/slideMasters/theme/theme1.xml" Id="R3f8ee6074a95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b755be4e8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c7f9a839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01b1ad6c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20c21a3f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c6d7f475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62a44e08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43249c8e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b451eb5c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