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e298b400d94a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557d95cf864246"/>
  </p:sldMasterIdLst>
  <p:sldIdLst>
    <p:sldId xmlns:r="http://schemas.openxmlformats.org/officeDocument/2006/relationships" id="256" r:id="Rbcae84a7796240b1"/>
    <p:sldId xmlns:r="http://schemas.openxmlformats.org/officeDocument/2006/relationships" id="257" r:id="R2503e61fbe294515"/>
    <p:sldId xmlns:r="http://schemas.openxmlformats.org/officeDocument/2006/relationships" id="258" r:id="Ree8eb0feca3945f1"/>
    <p:sldId xmlns:r="http://schemas.openxmlformats.org/officeDocument/2006/relationships" id="259" r:id="R271d1110e7874bb5"/>
    <p:sldId xmlns:r="http://schemas.openxmlformats.org/officeDocument/2006/relationships" id="260" r:id="Rcd802a830d6e4f6f"/>
    <p:sldId xmlns:r="http://schemas.openxmlformats.org/officeDocument/2006/relationships" id="261" r:id="R5f78be4d73ab43ea"/>
    <p:sldId xmlns:r="http://schemas.openxmlformats.org/officeDocument/2006/relationships" id="262" r:id="Rbcda4942504e45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557d95cf864246" /><Relationship Type="http://schemas.openxmlformats.org/officeDocument/2006/relationships/slide" Target="/ppt/slides/slide1.xml" Id="Rbcae84a7796240b1" /><Relationship Type="http://schemas.openxmlformats.org/officeDocument/2006/relationships/slide" Target="/ppt/slides/slide2.xml" Id="R2503e61fbe294515" /><Relationship Type="http://schemas.openxmlformats.org/officeDocument/2006/relationships/slide" Target="/ppt/slides/slide3.xml" Id="Ree8eb0feca3945f1" /><Relationship Type="http://schemas.openxmlformats.org/officeDocument/2006/relationships/slide" Target="/ppt/slides/slide4.xml" Id="R271d1110e7874bb5" /><Relationship Type="http://schemas.openxmlformats.org/officeDocument/2006/relationships/slide" Target="/ppt/slides/slide5.xml" Id="Rcd802a830d6e4f6f" /><Relationship Type="http://schemas.openxmlformats.org/officeDocument/2006/relationships/slide" Target="/ppt/slides/slide6.xml" Id="R5f78be4d73ab43ea" /><Relationship Type="http://schemas.openxmlformats.org/officeDocument/2006/relationships/slide" Target="/ppt/slides/slide7.xml" Id="Rbcda4942504e45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0af7d8f9da41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24cd5bb8640ef" /><Relationship Type="http://schemas.openxmlformats.org/officeDocument/2006/relationships/theme" Target="/ppt/slideMasters/theme/theme1.xml" Id="R3d40736bf6594b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124cd5bb8640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20b7ee1e049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bb23272ff4f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0701de7b24a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36d059c7243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db0b19f804b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022e828df48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869f67ecf4b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MDC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MDC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633 276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5 048 710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5 161 596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SUNDAL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Sollund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6906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930 011 800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MDC AS</a:t>
            </a:r>
          </a:p>
        </p:txBody>
      </p:sp>
    </p:spTree>
  </p:cSld>
  <p:clrMapOvr>
    <a:masterClrMapping xmlns:a="http://schemas.openxmlformats.org/drawingml/2006/main"/>
  </p:clrMapOvr>
</p:sld>
</file>