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be3614ae294a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53798e12714c28"/>
  </p:sldMasterIdLst>
  <p:sldIdLst>
    <p:sldId xmlns:r="http://schemas.openxmlformats.org/officeDocument/2006/relationships" id="256" r:id="Red7f6fb75dd2416f"/>
    <p:sldId xmlns:r="http://schemas.openxmlformats.org/officeDocument/2006/relationships" id="257" r:id="R0fb294d1833d4543"/>
    <p:sldId xmlns:r="http://schemas.openxmlformats.org/officeDocument/2006/relationships" id="258" r:id="Rcdf5ce1397a44510"/>
    <p:sldId xmlns:r="http://schemas.openxmlformats.org/officeDocument/2006/relationships" id="259" r:id="Rfe27feff6b5e490e"/>
    <p:sldId xmlns:r="http://schemas.openxmlformats.org/officeDocument/2006/relationships" id="260" r:id="Rabe5aa43084a4337"/>
    <p:sldId xmlns:r="http://schemas.openxmlformats.org/officeDocument/2006/relationships" id="261" r:id="R07f63ed0e1994eaf"/>
    <p:sldId xmlns:r="http://schemas.openxmlformats.org/officeDocument/2006/relationships" id="262" r:id="R204e4c7d6cfe41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53798e12714c28" /><Relationship Type="http://schemas.openxmlformats.org/officeDocument/2006/relationships/slide" Target="/ppt/slides/slide1.xml" Id="Red7f6fb75dd2416f" /><Relationship Type="http://schemas.openxmlformats.org/officeDocument/2006/relationships/slide" Target="/ppt/slides/slide2.xml" Id="R0fb294d1833d4543" /><Relationship Type="http://schemas.openxmlformats.org/officeDocument/2006/relationships/slide" Target="/ppt/slides/slide3.xml" Id="Rcdf5ce1397a44510" /><Relationship Type="http://schemas.openxmlformats.org/officeDocument/2006/relationships/slide" Target="/ppt/slides/slide4.xml" Id="Rfe27feff6b5e490e" /><Relationship Type="http://schemas.openxmlformats.org/officeDocument/2006/relationships/slide" Target="/ppt/slides/slide5.xml" Id="Rabe5aa43084a4337" /><Relationship Type="http://schemas.openxmlformats.org/officeDocument/2006/relationships/slide" Target="/ppt/slides/slide6.xml" Id="R07f63ed0e1994eaf" /><Relationship Type="http://schemas.openxmlformats.org/officeDocument/2006/relationships/slide" Target="/ppt/slides/slide7.xml" Id="R204e4c7d6cfe41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cb495fa20c4d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08175c6c74154" /><Relationship Type="http://schemas.openxmlformats.org/officeDocument/2006/relationships/theme" Target="/ppt/slideMasters/theme/theme1.xml" Id="R08a27c7f16bc44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908175c6c741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ef4deae684b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816a81f9940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67a5b46874d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e33dbdbca49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baac44b4d4f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0a02af36b49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ebaf2056f49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FRATONIJA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FRATONIJA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FRATONIJA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FRATONIJA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FRATONIJA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FRATONIJA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224 296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343 311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344 435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FRATONIJA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HUSEBØ AMDAL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FRATONIJA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Buseneset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4048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930 035 491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FRATONIJA AS</a:t>
            </a:r>
          </a:p>
        </p:txBody>
      </p:sp>
    </p:spTree>
  </p:cSld>
  <p:clrMapOvr>
    <a:masterClrMapping xmlns:a="http://schemas.openxmlformats.org/drawingml/2006/main"/>
  </p:clrMapOvr>
</p:sld>
</file>