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6879fe693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e20a84d3c4cd9"/>
  </p:sldMasterIdLst>
  <p:sldIdLst>
    <p:sldId xmlns:r="http://schemas.openxmlformats.org/officeDocument/2006/relationships" id="256" r:id="R5339784b9bab47aa"/>
    <p:sldId xmlns:r="http://schemas.openxmlformats.org/officeDocument/2006/relationships" id="257" r:id="R4d4d2f37c51e409a"/>
    <p:sldId xmlns:r="http://schemas.openxmlformats.org/officeDocument/2006/relationships" id="258" r:id="R0a8119be264c4536"/>
    <p:sldId xmlns:r="http://schemas.openxmlformats.org/officeDocument/2006/relationships" id="259" r:id="R623099376f1a4cf5"/>
    <p:sldId xmlns:r="http://schemas.openxmlformats.org/officeDocument/2006/relationships" id="260" r:id="R8c6cfb9c33d441ab"/>
    <p:sldId xmlns:r="http://schemas.openxmlformats.org/officeDocument/2006/relationships" id="261" r:id="R2e894acf73444c48"/>
    <p:sldId xmlns:r="http://schemas.openxmlformats.org/officeDocument/2006/relationships" id="262" r:id="R4ce6cd73d598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e20a84d3c4cd9" /><Relationship Type="http://schemas.openxmlformats.org/officeDocument/2006/relationships/slide" Target="/ppt/slides/slide1.xml" Id="R5339784b9bab47aa" /><Relationship Type="http://schemas.openxmlformats.org/officeDocument/2006/relationships/slide" Target="/ppt/slides/slide2.xml" Id="R4d4d2f37c51e409a" /><Relationship Type="http://schemas.openxmlformats.org/officeDocument/2006/relationships/slide" Target="/ppt/slides/slide3.xml" Id="R0a8119be264c4536" /><Relationship Type="http://schemas.openxmlformats.org/officeDocument/2006/relationships/slide" Target="/ppt/slides/slide4.xml" Id="R623099376f1a4cf5" /><Relationship Type="http://schemas.openxmlformats.org/officeDocument/2006/relationships/slide" Target="/ppt/slides/slide5.xml" Id="R8c6cfb9c33d441ab" /><Relationship Type="http://schemas.openxmlformats.org/officeDocument/2006/relationships/slide" Target="/ppt/slides/slide6.xml" Id="R2e894acf73444c48" /><Relationship Type="http://schemas.openxmlformats.org/officeDocument/2006/relationships/slide" Target="/ppt/slides/slide7.xml" Id="R4ce6cd73d598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1c2e5ded4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b3b8bdb4d442f" /><Relationship Type="http://schemas.openxmlformats.org/officeDocument/2006/relationships/theme" Target="/ppt/slideMasters/theme/theme1.xml" Id="R896eccf7b9a0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b3b8bdb4d44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f1cb16cf0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24d4e5f9b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58fc36fc3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9bf227e35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77fc3146a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a341f988a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dd51b761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3 275 309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10 853 780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ODLAND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ODIS AS</a:t>
            </a:r>
          </a:p>
        </p:txBody>
      </p:sp>
    </p:spTree>
  </p:cSld>
  <p:clrMapOvr>
    <a:masterClrMapping xmlns:a="http://schemas.openxmlformats.org/drawingml/2006/main"/>
  </p:clrMapOvr>
</p:sld>
</file>