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891ab763c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ee296490041c2"/>
  </p:sldMasterIdLst>
  <p:sldIdLst>
    <p:sldId xmlns:r="http://schemas.openxmlformats.org/officeDocument/2006/relationships" id="256" r:id="R3e16948673894187"/>
    <p:sldId xmlns:r="http://schemas.openxmlformats.org/officeDocument/2006/relationships" id="257" r:id="R0cad729892664857"/>
    <p:sldId xmlns:r="http://schemas.openxmlformats.org/officeDocument/2006/relationships" id="258" r:id="R0b8228571ff843e3"/>
    <p:sldId xmlns:r="http://schemas.openxmlformats.org/officeDocument/2006/relationships" id="259" r:id="R34c789207fb84654"/>
    <p:sldId xmlns:r="http://schemas.openxmlformats.org/officeDocument/2006/relationships" id="260" r:id="R21e2786c34154f4d"/>
    <p:sldId xmlns:r="http://schemas.openxmlformats.org/officeDocument/2006/relationships" id="261" r:id="Rf6b089be754c4c73"/>
    <p:sldId xmlns:r="http://schemas.openxmlformats.org/officeDocument/2006/relationships" id="262" r:id="R4922fd9e626c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ee296490041c2" /><Relationship Type="http://schemas.openxmlformats.org/officeDocument/2006/relationships/slide" Target="/ppt/slides/slide1.xml" Id="R3e16948673894187" /><Relationship Type="http://schemas.openxmlformats.org/officeDocument/2006/relationships/slide" Target="/ppt/slides/slide2.xml" Id="R0cad729892664857" /><Relationship Type="http://schemas.openxmlformats.org/officeDocument/2006/relationships/slide" Target="/ppt/slides/slide3.xml" Id="R0b8228571ff843e3" /><Relationship Type="http://schemas.openxmlformats.org/officeDocument/2006/relationships/slide" Target="/ppt/slides/slide4.xml" Id="R34c789207fb84654" /><Relationship Type="http://schemas.openxmlformats.org/officeDocument/2006/relationships/slide" Target="/ppt/slides/slide5.xml" Id="R21e2786c34154f4d" /><Relationship Type="http://schemas.openxmlformats.org/officeDocument/2006/relationships/slide" Target="/ppt/slides/slide6.xml" Id="Rf6b089be754c4c73" /><Relationship Type="http://schemas.openxmlformats.org/officeDocument/2006/relationships/slide" Target="/ppt/slides/slide7.xml" Id="R4922fd9e626c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7d54071b2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e2b29d6c8425e" /><Relationship Type="http://schemas.openxmlformats.org/officeDocument/2006/relationships/theme" Target="/ppt/slideMasters/theme/theme1.xml" Id="Reb63c20aad09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e2b29d6c8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4727e2b21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2d44d652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8559e682a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b1aacf179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602111296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2117d57f2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2faca03e7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ANNKJE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KJERPESETH KARI 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