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fc0a52d78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387de98444188"/>
  </p:sldMasterIdLst>
  <p:sldIdLst>
    <p:sldId xmlns:r="http://schemas.openxmlformats.org/officeDocument/2006/relationships" id="256" r:id="R1b197eb738f54b2b"/>
    <p:sldId xmlns:r="http://schemas.openxmlformats.org/officeDocument/2006/relationships" id="257" r:id="R4ec4cd650f9642d7"/>
    <p:sldId xmlns:r="http://schemas.openxmlformats.org/officeDocument/2006/relationships" id="258" r:id="Ra6992cb81ba840c0"/>
    <p:sldId xmlns:r="http://schemas.openxmlformats.org/officeDocument/2006/relationships" id="259" r:id="R4781bccff4d74a00"/>
    <p:sldId xmlns:r="http://schemas.openxmlformats.org/officeDocument/2006/relationships" id="260" r:id="Re060848d1aa14424"/>
    <p:sldId xmlns:r="http://schemas.openxmlformats.org/officeDocument/2006/relationships" id="261" r:id="R392b163386684ed9"/>
    <p:sldId xmlns:r="http://schemas.openxmlformats.org/officeDocument/2006/relationships" id="262" r:id="R9a7c5765b140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387de98444188" /><Relationship Type="http://schemas.openxmlformats.org/officeDocument/2006/relationships/slide" Target="/ppt/slides/slide1.xml" Id="R1b197eb738f54b2b" /><Relationship Type="http://schemas.openxmlformats.org/officeDocument/2006/relationships/slide" Target="/ppt/slides/slide2.xml" Id="R4ec4cd650f9642d7" /><Relationship Type="http://schemas.openxmlformats.org/officeDocument/2006/relationships/slide" Target="/ppt/slides/slide3.xml" Id="Ra6992cb81ba840c0" /><Relationship Type="http://schemas.openxmlformats.org/officeDocument/2006/relationships/slide" Target="/ppt/slides/slide4.xml" Id="R4781bccff4d74a00" /><Relationship Type="http://schemas.openxmlformats.org/officeDocument/2006/relationships/slide" Target="/ppt/slides/slide5.xml" Id="Re060848d1aa14424" /><Relationship Type="http://schemas.openxmlformats.org/officeDocument/2006/relationships/slide" Target="/ppt/slides/slide6.xml" Id="R392b163386684ed9" /><Relationship Type="http://schemas.openxmlformats.org/officeDocument/2006/relationships/slide" Target="/ppt/slides/slide7.xml" Id="R9a7c5765b140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8c12fa7b1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4f95a10b34e8a" /><Relationship Type="http://schemas.openxmlformats.org/officeDocument/2006/relationships/theme" Target="/ppt/slideMasters/theme/theme1.xml" Id="R8606e6ecc1a8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4f95a10b3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0349495ba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502020ec5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e1a53148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4e903f9e0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5e9733c60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358b93c45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3aeb31da5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3 876 240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ANN-HELEN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