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6ef8284ed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f9b3204d144d2"/>
  </p:sldMasterIdLst>
  <p:sldIdLst>
    <p:sldId xmlns:r="http://schemas.openxmlformats.org/officeDocument/2006/relationships" id="256" r:id="Rec2d4a6bb4ca4aaf"/>
    <p:sldId xmlns:r="http://schemas.openxmlformats.org/officeDocument/2006/relationships" id="257" r:id="Red1b68641e7d401c"/>
    <p:sldId xmlns:r="http://schemas.openxmlformats.org/officeDocument/2006/relationships" id="258" r:id="R23a781d50fde4d38"/>
    <p:sldId xmlns:r="http://schemas.openxmlformats.org/officeDocument/2006/relationships" id="259" r:id="R27c29a80dc084a5e"/>
    <p:sldId xmlns:r="http://schemas.openxmlformats.org/officeDocument/2006/relationships" id="260" r:id="Rd636e57446ef4d0b"/>
    <p:sldId xmlns:r="http://schemas.openxmlformats.org/officeDocument/2006/relationships" id="261" r:id="R58b9e0589692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f9b3204d144d2" /><Relationship Type="http://schemas.openxmlformats.org/officeDocument/2006/relationships/slide" Target="/ppt/slides/slide1.xml" Id="Rec2d4a6bb4ca4aaf" /><Relationship Type="http://schemas.openxmlformats.org/officeDocument/2006/relationships/slide" Target="/ppt/slides/slide2.xml" Id="Red1b68641e7d401c" /><Relationship Type="http://schemas.openxmlformats.org/officeDocument/2006/relationships/slide" Target="/ppt/slides/slide3.xml" Id="R23a781d50fde4d38" /><Relationship Type="http://schemas.openxmlformats.org/officeDocument/2006/relationships/slide" Target="/ppt/slides/slide4.xml" Id="R27c29a80dc084a5e" /><Relationship Type="http://schemas.openxmlformats.org/officeDocument/2006/relationships/slide" Target="/ppt/slides/slide5.xml" Id="Rd636e57446ef4d0b" /><Relationship Type="http://schemas.openxmlformats.org/officeDocument/2006/relationships/slide" Target="/ppt/slides/slide6.xml" Id="R58b9e0589692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bdbee0ae4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36428feb4d51" /><Relationship Type="http://schemas.openxmlformats.org/officeDocument/2006/relationships/theme" Target="/ppt/slideMasters/theme/theme1.xml" Id="Re2064d6798be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436428feb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c5df5605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f78397eb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8605ee636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6c15e3626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4d250f74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f1c6b848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