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e94e9270e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e49f56fbc4af1"/>
  </p:sldMasterIdLst>
  <p:sldIdLst>
    <p:sldId xmlns:r="http://schemas.openxmlformats.org/officeDocument/2006/relationships" id="256" r:id="R6a61334834cc4cca"/>
    <p:sldId xmlns:r="http://schemas.openxmlformats.org/officeDocument/2006/relationships" id="257" r:id="Rbefed66233414e20"/>
    <p:sldId xmlns:r="http://schemas.openxmlformats.org/officeDocument/2006/relationships" id="258" r:id="R14884338d8514ce6"/>
    <p:sldId xmlns:r="http://schemas.openxmlformats.org/officeDocument/2006/relationships" id="259" r:id="R1182e7092a614bc2"/>
    <p:sldId xmlns:r="http://schemas.openxmlformats.org/officeDocument/2006/relationships" id="260" r:id="Rabab86f28ea64c4b"/>
    <p:sldId xmlns:r="http://schemas.openxmlformats.org/officeDocument/2006/relationships" id="261" r:id="Rc8980590a6c0467b"/>
    <p:sldId xmlns:r="http://schemas.openxmlformats.org/officeDocument/2006/relationships" id="262" r:id="R3cac40579168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e49f56fbc4af1" /><Relationship Type="http://schemas.openxmlformats.org/officeDocument/2006/relationships/slide" Target="/ppt/slides/slide1.xml" Id="R6a61334834cc4cca" /><Relationship Type="http://schemas.openxmlformats.org/officeDocument/2006/relationships/slide" Target="/ppt/slides/slide2.xml" Id="Rbefed66233414e20" /><Relationship Type="http://schemas.openxmlformats.org/officeDocument/2006/relationships/slide" Target="/ppt/slides/slide3.xml" Id="R14884338d8514ce6" /><Relationship Type="http://schemas.openxmlformats.org/officeDocument/2006/relationships/slide" Target="/ppt/slides/slide4.xml" Id="R1182e7092a614bc2" /><Relationship Type="http://schemas.openxmlformats.org/officeDocument/2006/relationships/slide" Target="/ppt/slides/slide5.xml" Id="Rabab86f28ea64c4b" /><Relationship Type="http://schemas.openxmlformats.org/officeDocument/2006/relationships/slide" Target="/ppt/slides/slide6.xml" Id="Rc8980590a6c0467b" /><Relationship Type="http://schemas.openxmlformats.org/officeDocument/2006/relationships/slide" Target="/ppt/slides/slide7.xml" Id="R3cac40579168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09672151a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824e0f4ac4cef" /><Relationship Type="http://schemas.openxmlformats.org/officeDocument/2006/relationships/theme" Target="/ppt/slideMasters/theme/theme1.xml" Id="R31c359670635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824e0f4ac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2fe1bb769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151a4424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6cb3668f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c5459989f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12da0d5d9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f1e8eb61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86a04f6ff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SHIFT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SHIFT REGNSKAP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shiftregnskap.no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