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835bc62b6440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b3a58dcc10481e"/>
  </p:sldMasterIdLst>
  <p:sldIdLst>
    <p:sldId xmlns:r="http://schemas.openxmlformats.org/officeDocument/2006/relationships" id="256" r:id="R131dd98924b340ad"/>
    <p:sldId xmlns:r="http://schemas.openxmlformats.org/officeDocument/2006/relationships" id="257" r:id="Rd0bb9a51d8214dbc"/>
    <p:sldId xmlns:r="http://schemas.openxmlformats.org/officeDocument/2006/relationships" id="258" r:id="R8e21347b62bf4540"/>
    <p:sldId xmlns:r="http://schemas.openxmlformats.org/officeDocument/2006/relationships" id="259" r:id="R2a14f818d2fd4947"/>
    <p:sldId xmlns:r="http://schemas.openxmlformats.org/officeDocument/2006/relationships" id="260" r:id="R1fbe9467eeb5465a"/>
    <p:sldId xmlns:r="http://schemas.openxmlformats.org/officeDocument/2006/relationships" id="261" r:id="Rf00061381a9b4697"/>
    <p:sldId xmlns:r="http://schemas.openxmlformats.org/officeDocument/2006/relationships" id="262" r:id="R80f27c6aa34745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3a58dcc10481e" /><Relationship Type="http://schemas.openxmlformats.org/officeDocument/2006/relationships/slide" Target="/ppt/slides/slide1.xml" Id="R131dd98924b340ad" /><Relationship Type="http://schemas.openxmlformats.org/officeDocument/2006/relationships/slide" Target="/ppt/slides/slide2.xml" Id="Rd0bb9a51d8214dbc" /><Relationship Type="http://schemas.openxmlformats.org/officeDocument/2006/relationships/slide" Target="/ppt/slides/slide3.xml" Id="R8e21347b62bf4540" /><Relationship Type="http://schemas.openxmlformats.org/officeDocument/2006/relationships/slide" Target="/ppt/slides/slide4.xml" Id="R2a14f818d2fd4947" /><Relationship Type="http://schemas.openxmlformats.org/officeDocument/2006/relationships/slide" Target="/ppt/slides/slide5.xml" Id="R1fbe9467eeb5465a" /><Relationship Type="http://schemas.openxmlformats.org/officeDocument/2006/relationships/slide" Target="/ppt/slides/slide6.xml" Id="Rf00061381a9b4697" /><Relationship Type="http://schemas.openxmlformats.org/officeDocument/2006/relationships/slide" Target="/ppt/slides/slide7.xml" Id="R80f27c6aa34745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8b7c38e034f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b851234e44665" /><Relationship Type="http://schemas.openxmlformats.org/officeDocument/2006/relationships/theme" Target="/ppt/slideMasters/theme/theme1.xml" Id="Rcae39089379b45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3b851234e446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ba30eaf5142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969c186c84f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fd66b540e4f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9d50c54de4b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02a99775b43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1bf82bbf747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e63995a6748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REGNSKAPSSERVICE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4 896 925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274 453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1 191 680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SAND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TRUDE SELVEN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43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930 068 543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