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8e9d739d1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4c01c24ec4035"/>
  </p:sldMasterIdLst>
  <p:sldIdLst>
    <p:sldId xmlns:r="http://schemas.openxmlformats.org/officeDocument/2006/relationships" id="256" r:id="R41d48e4e26c34ae9"/>
    <p:sldId xmlns:r="http://schemas.openxmlformats.org/officeDocument/2006/relationships" id="257" r:id="Rcb0c7d04c7164cee"/>
    <p:sldId xmlns:r="http://schemas.openxmlformats.org/officeDocument/2006/relationships" id="258" r:id="R6318aaad2ead4c79"/>
    <p:sldId xmlns:r="http://schemas.openxmlformats.org/officeDocument/2006/relationships" id="259" r:id="Re186bbc91c8a4858"/>
    <p:sldId xmlns:r="http://schemas.openxmlformats.org/officeDocument/2006/relationships" id="260" r:id="R29ca37a7e9314931"/>
    <p:sldId xmlns:r="http://schemas.openxmlformats.org/officeDocument/2006/relationships" id="261" r:id="Re56bf5d048904dd4"/>
    <p:sldId xmlns:r="http://schemas.openxmlformats.org/officeDocument/2006/relationships" id="262" r:id="R855d8a2face4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4c01c24ec4035" /><Relationship Type="http://schemas.openxmlformats.org/officeDocument/2006/relationships/slide" Target="/ppt/slides/slide1.xml" Id="R41d48e4e26c34ae9" /><Relationship Type="http://schemas.openxmlformats.org/officeDocument/2006/relationships/slide" Target="/ppt/slides/slide2.xml" Id="Rcb0c7d04c7164cee" /><Relationship Type="http://schemas.openxmlformats.org/officeDocument/2006/relationships/slide" Target="/ppt/slides/slide3.xml" Id="R6318aaad2ead4c79" /><Relationship Type="http://schemas.openxmlformats.org/officeDocument/2006/relationships/slide" Target="/ppt/slides/slide4.xml" Id="Re186bbc91c8a4858" /><Relationship Type="http://schemas.openxmlformats.org/officeDocument/2006/relationships/slide" Target="/ppt/slides/slide5.xml" Id="R29ca37a7e9314931" /><Relationship Type="http://schemas.openxmlformats.org/officeDocument/2006/relationships/slide" Target="/ppt/slides/slide6.xml" Id="Re56bf5d048904dd4" /><Relationship Type="http://schemas.openxmlformats.org/officeDocument/2006/relationships/slide" Target="/ppt/slides/slide7.xml" Id="R855d8a2face4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76f5178f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51ac05f740a2" /><Relationship Type="http://schemas.openxmlformats.org/officeDocument/2006/relationships/theme" Target="/ppt/slideMasters/theme/theme1.xml" Id="R3a0ed187f454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751ac05f7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eb9c2e72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90152e328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ec5c4d8c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d1f69e4e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56fd88b8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ae5e8459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3d364f05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