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35129c47d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5b233e8d44f3c"/>
  </p:sldMasterIdLst>
  <p:sldIdLst>
    <p:sldId xmlns:r="http://schemas.openxmlformats.org/officeDocument/2006/relationships" id="256" r:id="R4bce7a829e0b4ba0"/>
    <p:sldId xmlns:r="http://schemas.openxmlformats.org/officeDocument/2006/relationships" id="257" r:id="R01764bacdd6745d2"/>
    <p:sldId xmlns:r="http://schemas.openxmlformats.org/officeDocument/2006/relationships" id="258" r:id="R11383cea3ce4479c"/>
    <p:sldId xmlns:r="http://schemas.openxmlformats.org/officeDocument/2006/relationships" id="259" r:id="R3c0e694600c4454d"/>
    <p:sldId xmlns:r="http://schemas.openxmlformats.org/officeDocument/2006/relationships" id="260" r:id="Ra125dd926c5248e7"/>
    <p:sldId xmlns:r="http://schemas.openxmlformats.org/officeDocument/2006/relationships" id="261" r:id="R7e3487ecef424e86"/>
    <p:sldId xmlns:r="http://schemas.openxmlformats.org/officeDocument/2006/relationships" id="262" r:id="R3226dbb737c6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5b233e8d44f3c" /><Relationship Type="http://schemas.openxmlformats.org/officeDocument/2006/relationships/slide" Target="/ppt/slides/slide1.xml" Id="R4bce7a829e0b4ba0" /><Relationship Type="http://schemas.openxmlformats.org/officeDocument/2006/relationships/slide" Target="/ppt/slides/slide2.xml" Id="R01764bacdd6745d2" /><Relationship Type="http://schemas.openxmlformats.org/officeDocument/2006/relationships/slide" Target="/ppt/slides/slide3.xml" Id="R11383cea3ce4479c" /><Relationship Type="http://schemas.openxmlformats.org/officeDocument/2006/relationships/slide" Target="/ppt/slides/slide4.xml" Id="R3c0e694600c4454d" /><Relationship Type="http://schemas.openxmlformats.org/officeDocument/2006/relationships/slide" Target="/ppt/slides/slide5.xml" Id="Ra125dd926c5248e7" /><Relationship Type="http://schemas.openxmlformats.org/officeDocument/2006/relationships/slide" Target="/ppt/slides/slide6.xml" Id="R7e3487ecef424e86" /><Relationship Type="http://schemas.openxmlformats.org/officeDocument/2006/relationships/slide" Target="/ppt/slides/slide7.xml" Id="R3226dbb737c6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42abfd218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98f2d3764dfb" /><Relationship Type="http://schemas.openxmlformats.org/officeDocument/2006/relationships/theme" Target="/ppt/slideMasters/theme/theme1.xml" Id="R08eed3c26c37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498f2d376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bea37c8b4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d5ea49d5d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3030ca19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c262c77ad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ffca1187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33d082cad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fb46d6829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