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e50e1c22d144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391273acab4682"/>
  </p:sldMasterIdLst>
  <p:sldIdLst>
    <p:sldId xmlns:r="http://schemas.openxmlformats.org/officeDocument/2006/relationships" id="256" r:id="Rd236994f6dd34bbc"/>
    <p:sldId xmlns:r="http://schemas.openxmlformats.org/officeDocument/2006/relationships" id="257" r:id="R99977615397f4902"/>
    <p:sldId xmlns:r="http://schemas.openxmlformats.org/officeDocument/2006/relationships" id="258" r:id="R384eedf53b8a439d"/>
    <p:sldId xmlns:r="http://schemas.openxmlformats.org/officeDocument/2006/relationships" id="259" r:id="Rfbfdd1461cfa49ff"/>
    <p:sldId xmlns:r="http://schemas.openxmlformats.org/officeDocument/2006/relationships" id="260" r:id="Rf604803e3ffe4c98"/>
    <p:sldId xmlns:r="http://schemas.openxmlformats.org/officeDocument/2006/relationships" id="261" r:id="Rd230340460444b41"/>
    <p:sldId xmlns:r="http://schemas.openxmlformats.org/officeDocument/2006/relationships" id="262" r:id="Rda0a114e2c2048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391273acab4682" /><Relationship Type="http://schemas.openxmlformats.org/officeDocument/2006/relationships/slide" Target="/ppt/slides/slide1.xml" Id="Rd236994f6dd34bbc" /><Relationship Type="http://schemas.openxmlformats.org/officeDocument/2006/relationships/slide" Target="/ppt/slides/slide2.xml" Id="R99977615397f4902" /><Relationship Type="http://schemas.openxmlformats.org/officeDocument/2006/relationships/slide" Target="/ppt/slides/slide3.xml" Id="R384eedf53b8a439d" /><Relationship Type="http://schemas.openxmlformats.org/officeDocument/2006/relationships/slide" Target="/ppt/slides/slide4.xml" Id="Rfbfdd1461cfa49ff" /><Relationship Type="http://schemas.openxmlformats.org/officeDocument/2006/relationships/slide" Target="/ppt/slides/slide5.xml" Id="Rf604803e3ffe4c98" /><Relationship Type="http://schemas.openxmlformats.org/officeDocument/2006/relationships/slide" Target="/ppt/slides/slide6.xml" Id="Rd230340460444b41" /><Relationship Type="http://schemas.openxmlformats.org/officeDocument/2006/relationships/slide" Target="/ppt/slides/slide7.xml" Id="Rda0a114e2c2048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2a88b8aebc43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5d6f8f6c7d48fc" /><Relationship Type="http://schemas.openxmlformats.org/officeDocument/2006/relationships/theme" Target="/ppt/slideMasters/theme/theme1.xml" Id="Rfca3b20efa4e44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5d6f8f6c7d48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f03c8e9d6243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3e329e64ce49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b581735d7944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a908ed511741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8cb25cfe51463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f7e8da51f14c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4d523bf1674d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AKVAMARIN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AKVAMARIN FORVALTNING AS ble etablert [år] og holder til i Vikebukt.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1 288 918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617 606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4 046 774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43 132 133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118 424 986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 &amp; J HOLDING AS  –  94,8 %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BALTO ASSET MANAGEMENT AS  –  5,2 %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Daugstadvegen 445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6392 Vikebukt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930 079 596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AKVAMARIN FORVALTNING AS</a:t>
            </a:r>
          </a:p>
        </p:txBody>
      </p:sp>
    </p:spTree>
  </p:cSld>
  <p:clrMapOvr>
    <a:masterClrMapping xmlns:a="http://schemas.openxmlformats.org/drawingml/2006/main"/>
  </p:clrMapOvr>
</p:sld>
</file>