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6dbb3fe5ec4b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03b19a03194ac2"/>
  </p:sldMasterIdLst>
  <p:sldIdLst>
    <p:sldId xmlns:r="http://schemas.openxmlformats.org/officeDocument/2006/relationships" id="256" r:id="R630d0f7a0ca24707"/>
    <p:sldId xmlns:r="http://schemas.openxmlformats.org/officeDocument/2006/relationships" id="257" r:id="R05a714ad023344db"/>
    <p:sldId xmlns:r="http://schemas.openxmlformats.org/officeDocument/2006/relationships" id="258" r:id="R3f953707056246cd"/>
    <p:sldId xmlns:r="http://schemas.openxmlformats.org/officeDocument/2006/relationships" id="259" r:id="R6b4b76d429544bec"/>
    <p:sldId xmlns:r="http://schemas.openxmlformats.org/officeDocument/2006/relationships" id="260" r:id="Rbc9fd0b66b164660"/>
    <p:sldId xmlns:r="http://schemas.openxmlformats.org/officeDocument/2006/relationships" id="261" r:id="R1af9145972da4ca1"/>
    <p:sldId xmlns:r="http://schemas.openxmlformats.org/officeDocument/2006/relationships" id="262" r:id="R60b75e31d8cd46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03b19a03194ac2" /><Relationship Type="http://schemas.openxmlformats.org/officeDocument/2006/relationships/slide" Target="/ppt/slides/slide1.xml" Id="R630d0f7a0ca24707" /><Relationship Type="http://schemas.openxmlformats.org/officeDocument/2006/relationships/slide" Target="/ppt/slides/slide2.xml" Id="R05a714ad023344db" /><Relationship Type="http://schemas.openxmlformats.org/officeDocument/2006/relationships/slide" Target="/ppt/slides/slide3.xml" Id="R3f953707056246cd" /><Relationship Type="http://schemas.openxmlformats.org/officeDocument/2006/relationships/slide" Target="/ppt/slides/slide4.xml" Id="R6b4b76d429544bec" /><Relationship Type="http://schemas.openxmlformats.org/officeDocument/2006/relationships/slide" Target="/ppt/slides/slide5.xml" Id="Rbc9fd0b66b164660" /><Relationship Type="http://schemas.openxmlformats.org/officeDocument/2006/relationships/slide" Target="/ppt/slides/slide6.xml" Id="R1af9145972da4ca1" /><Relationship Type="http://schemas.openxmlformats.org/officeDocument/2006/relationships/slide" Target="/ppt/slides/slide7.xml" Id="R60b75e31d8cd46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5fed42ed6946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6f82347ac42bc" /><Relationship Type="http://schemas.openxmlformats.org/officeDocument/2006/relationships/theme" Target="/ppt/slideMasters/theme/theme1.xml" Id="R74b27343432147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26f82347ac42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5e6dee66c46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f1ed6293843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f0ea12b784b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a88735cc64a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d440e79c249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2033d86654b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41457859f42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ALEIS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ALEIS INVEST AS ble etablert [år] og holder til i Hedalen.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3 026 220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3 377 631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3 395 158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MAGNHILD HUSEBY BOLSTAD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Steinbråtån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3528 Hedalen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930 089 249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ALEIS INVEST AS</a:t>
            </a:r>
          </a:p>
        </p:txBody>
      </p:sp>
    </p:spTree>
  </p:cSld>
  <p:clrMapOvr>
    <a:masterClrMapping xmlns:a="http://schemas.openxmlformats.org/drawingml/2006/main"/>
  </p:clrMapOvr>
</p:sld>
</file>