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8b137261d8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0c724c6ba42fb"/>
  </p:sldMasterIdLst>
  <p:sldIdLst>
    <p:sldId xmlns:r="http://schemas.openxmlformats.org/officeDocument/2006/relationships" id="256" r:id="R139ce683c6144a46"/>
    <p:sldId xmlns:r="http://schemas.openxmlformats.org/officeDocument/2006/relationships" id="257" r:id="R878ee1e26dfc41cb"/>
    <p:sldId xmlns:r="http://schemas.openxmlformats.org/officeDocument/2006/relationships" id="258" r:id="R6c95b97ba0c34f87"/>
    <p:sldId xmlns:r="http://schemas.openxmlformats.org/officeDocument/2006/relationships" id="259" r:id="R83dcf85274d14dc9"/>
    <p:sldId xmlns:r="http://schemas.openxmlformats.org/officeDocument/2006/relationships" id="260" r:id="R34a17adc52d542c0"/>
    <p:sldId xmlns:r="http://schemas.openxmlformats.org/officeDocument/2006/relationships" id="261" r:id="R59f80933dbf34626"/>
    <p:sldId xmlns:r="http://schemas.openxmlformats.org/officeDocument/2006/relationships" id="262" r:id="Re6022021e04848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0c724c6ba42fb" /><Relationship Type="http://schemas.openxmlformats.org/officeDocument/2006/relationships/slide" Target="/ppt/slides/slide1.xml" Id="R139ce683c6144a46" /><Relationship Type="http://schemas.openxmlformats.org/officeDocument/2006/relationships/slide" Target="/ppt/slides/slide2.xml" Id="R878ee1e26dfc41cb" /><Relationship Type="http://schemas.openxmlformats.org/officeDocument/2006/relationships/slide" Target="/ppt/slides/slide3.xml" Id="R6c95b97ba0c34f87" /><Relationship Type="http://schemas.openxmlformats.org/officeDocument/2006/relationships/slide" Target="/ppt/slides/slide4.xml" Id="R83dcf85274d14dc9" /><Relationship Type="http://schemas.openxmlformats.org/officeDocument/2006/relationships/slide" Target="/ppt/slides/slide5.xml" Id="R34a17adc52d542c0" /><Relationship Type="http://schemas.openxmlformats.org/officeDocument/2006/relationships/slide" Target="/ppt/slides/slide6.xml" Id="R59f80933dbf34626" /><Relationship Type="http://schemas.openxmlformats.org/officeDocument/2006/relationships/slide" Target="/ppt/slides/slide7.xml" Id="Re6022021e04848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487ccf1da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e927fcd354183" /><Relationship Type="http://schemas.openxmlformats.org/officeDocument/2006/relationships/theme" Target="/ppt/slideMasters/theme/theme1.xml" Id="R935f99b589b1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e927fcd35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8bb95aa374c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da2185a5144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5962bb34749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584b5ee0d47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2c76cc29b42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15151f3b346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72390a10742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GJALLAR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−971 861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12 035 682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69 331 174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70 304 884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LYNGNESET INVEST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VISS AS  –  21,7 %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FLYTEVESTEN AS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V-FINANS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CURRENT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