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beeb6a2e4447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2d0508f0244855"/>
  </p:sldMasterIdLst>
  <p:sldIdLst>
    <p:sldId xmlns:r="http://schemas.openxmlformats.org/officeDocument/2006/relationships" id="256" r:id="Rb1044ea09da1452c"/>
    <p:sldId xmlns:r="http://schemas.openxmlformats.org/officeDocument/2006/relationships" id="257" r:id="Rf9a4fd2242ea461c"/>
    <p:sldId xmlns:r="http://schemas.openxmlformats.org/officeDocument/2006/relationships" id="258" r:id="R0cde32c7b4694dab"/>
    <p:sldId xmlns:r="http://schemas.openxmlformats.org/officeDocument/2006/relationships" id="259" r:id="Ra94594efee0f419b"/>
    <p:sldId xmlns:r="http://schemas.openxmlformats.org/officeDocument/2006/relationships" id="260" r:id="R45367906d83e41be"/>
    <p:sldId xmlns:r="http://schemas.openxmlformats.org/officeDocument/2006/relationships" id="261" r:id="R2070fc0946da4a1f"/>
    <p:sldId xmlns:r="http://schemas.openxmlformats.org/officeDocument/2006/relationships" id="262" r:id="R9cefc8537c744d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d0508f0244855" /><Relationship Type="http://schemas.openxmlformats.org/officeDocument/2006/relationships/slide" Target="/ppt/slides/slide1.xml" Id="Rb1044ea09da1452c" /><Relationship Type="http://schemas.openxmlformats.org/officeDocument/2006/relationships/slide" Target="/ppt/slides/slide2.xml" Id="Rf9a4fd2242ea461c" /><Relationship Type="http://schemas.openxmlformats.org/officeDocument/2006/relationships/slide" Target="/ppt/slides/slide3.xml" Id="R0cde32c7b4694dab" /><Relationship Type="http://schemas.openxmlformats.org/officeDocument/2006/relationships/slide" Target="/ppt/slides/slide4.xml" Id="Ra94594efee0f419b" /><Relationship Type="http://schemas.openxmlformats.org/officeDocument/2006/relationships/slide" Target="/ppt/slides/slide5.xml" Id="R45367906d83e41be" /><Relationship Type="http://schemas.openxmlformats.org/officeDocument/2006/relationships/slide" Target="/ppt/slides/slide6.xml" Id="R2070fc0946da4a1f" /><Relationship Type="http://schemas.openxmlformats.org/officeDocument/2006/relationships/slide" Target="/ppt/slides/slide7.xml" Id="R9cefc8537c744d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edbd09d7e4f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1483f562243ab" /><Relationship Type="http://schemas.openxmlformats.org/officeDocument/2006/relationships/theme" Target="/ppt/slideMasters/theme/theme1.xml" Id="Rcf2b28b22bbe40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b1483f562243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3406758e746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fde4b33d34f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f06eeb976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0d1105ad34b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d21535cb042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f7299749746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327e8516e43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LORENTZEN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LORENTZEN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17 867 045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160 427 411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303 933 327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348 863 835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KVARTAL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MALEXCO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GRANSTUEN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CHAPEL HILL INVEST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INVESTORIUS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 CBL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14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930 100 102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