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8c04efafe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b86b50c044736"/>
  </p:sldMasterIdLst>
  <p:sldIdLst>
    <p:sldId xmlns:r="http://schemas.openxmlformats.org/officeDocument/2006/relationships" id="256" r:id="Rb05ab2195cb74efa"/>
    <p:sldId xmlns:r="http://schemas.openxmlformats.org/officeDocument/2006/relationships" id="257" r:id="R27d2a8cb5019451b"/>
    <p:sldId xmlns:r="http://schemas.openxmlformats.org/officeDocument/2006/relationships" id="258" r:id="Rbd0d25e495a74de8"/>
    <p:sldId xmlns:r="http://schemas.openxmlformats.org/officeDocument/2006/relationships" id="259" r:id="Rd1f3292f4faa45e8"/>
    <p:sldId xmlns:r="http://schemas.openxmlformats.org/officeDocument/2006/relationships" id="260" r:id="Rb906edebd25247a5"/>
    <p:sldId xmlns:r="http://schemas.openxmlformats.org/officeDocument/2006/relationships" id="261" r:id="Rf5e7de0354954922"/>
    <p:sldId xmlns:r="http://schemas.openxmlformats.org/officeDocument/2006/relationships" id="262" r:id="Re9f18673fd70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b86b50c044736" /><Relationship Type="http://schemas.openxmlformats.org/officeDocument/2006/relationships/slide" Target="/ppt/slides/slide1.xml" Id="Rb05ab2195cb74efa" /><Relationship Type="http://schemas.openxmlformats.org/officeDocument/2006/relationships/slide" Target="/ppt/slides/slide2.xml" Id="R27d2a8cb5019451b" /><Relationship Type="http://schemas.openxmlformats.org/officeDocument/2006/relationships/slide" Target="/ppt/slides/slide3.xml" Id="Rbd0d25e495a74de8" /><Relationship Type="http://schemas.openxmlformats.org/officeDocument/2006/relationships/slide" Target="/ppt/slides/slide4.xml" Id="Rd1f3292f4faa45e8" /><Relationship Type="http://schemas.openxmlformats.org/officeDocument/2006/relationships/slide" Target="/ppt/slides/slide5.xml" Id="Rb906edebd25247a5" /><Relationship Type="http://schemas.openxmlformats.org/officeDocument/2006/relationships/slide" Target="/ppt/slides/slide6.xml" Id="Rf5e7de0354954922" /><Relationship Type="http://schemas.openxmlformats.org/officeDocument/2006/relationships/slide" Target="/ppt/slides/slide7.xml" Id="Re9f18673fd70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6dc4639b0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2b71d1c1447e" /><Relationship Type="http://schemas.openxmlformats.org/officeDocument/2006/relationships/theme" Target="/ppt/slideMasters/theme/theme1.xml" Id="R30794d57ad43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92b71d1c1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c712c05a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260bb944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a9acb48f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b5f3c65f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3e99ab14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2213726a0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08b25e5c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SAMUELSEN TØMMERVÅG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930 120 928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