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039bd7fa034f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6eb861a96f4072"/>
  </p:sldMasterIdLst>
  <p:sldIdLst>
    <p:sldId xmlns:r="http://schemas.openxmlformats.org/officeDocument/2006/relationships" id="256" r:id="Ra1b7f8048a9b470f"/>
    <p:sldId xmlns:r="http://schemas.openxmlformats.org/officeDocument/2006/relationships" id="257" r:id="R4a23b1e8b3bc4f64"/>
    <p:sldId xmlns:r="http://schemas.openxmlformats.org/officeDocument/2006/relationships" id="258" r:id="R2f743fdd575b4855"/>
    <p:sldId xmlns:r="http://schemas.openxmlformats.org/officeDocument/2006/relationships" id="259" r:id="Ra2f8b6e6082840d0"/>
    <p:sldId xmlns:r="http://schemas.openxmlformats.org/officeDocument/2006/relationships" id="260" r:id="R622cfd860cc348ff"/>
    <p:sldId xmlns:r="http://schemas.openxmlformats.org/officeDocument/2006/relationships" id="261" r:id="Rb1f1b07890354724"/>
    <p:sldId xmlns:r="http://schemas.openxmlformats.org/officeDocument/2006/relationships" id="262" r:id="R6a8d97ac4d9e45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eb861a96f4072" /><Relationship Type="http://schemas.openxmlformats.org/officeDocument/2006/relationships/slide" Target="/ppt/slides/slide1.xml" Id="Ra1b7f8048a9b470f" /><Relationship Type="http://schemas.openxmlformats.org/officeDocument/2006/relationships/slide" Target="/ppt/slides/slide2.xml" Id="R4a23b1e8b3bc4f64" /><Relationship Type="http://schemas.openxmlformats.org/officeDocument/2006/relationships/slide" Target="/ppt/slides/slide3.xml" Id="R2f743fdd575b4855" /><Relationship Type="http://schemas.openxmlformats.org/officeDocument/2006/relationships/slide" Target="/ppt/slides/slide4.xml" Id="Ra2f8b6e6082840d0" /><Relationship Type="http://schemas.openxmlformats.org/officeDocument/2006/relationships/slide" Target="/ppt/slides/slide5.xml" Id="R622cfd860cc348ff" /><Relationship Type="http://schemas.openxmlformats.org/officeDocument/2006/relationships/slide" Target="/ppt/slides/slide6.xml" Id="Rb1f1b07890354724" /><Relationship Type="http://schemas.openxmlformats.org/officeDocument/2006/relationships/slide" Target="/ppt/slides/slide7.xml" Id="R6a8d97ac4d9e45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ace39186c4a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d4c4743914569" /><Relationship Type="http://schemas.openxmlformats.org/officeDocument/2006/relationships/theme" Target="/ppt/slideMasters/theme/theme1.xml" Id="Re56cae8ba6094a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1d4c47439145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0ae40faca43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1211014834f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76c3c9f154a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3a5defacd4d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0e2b28d0d4c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0a5c9427d44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82089899b4d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SØREIDE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SØREIDE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2 690 501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841 196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664 935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1 545 993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1 931 959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FLATERÅS ANNE-MARI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 etg, 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post@soreiderevisjon.no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930 140 031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