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76b658d5c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1c834d582453e"/>
  </p:sldMasterIdLst>
  <p:sldIdLst>
    <p:sldId xmlns:r="http://schemas.openxmlformats.org/officeDocument/2006/relationships" id="256" r:id="R224674317308424d"/>
    <p:sldId xmlns:r="http://schemas.openxmlformats.org/officeDocument/2006/relationships" id="257" r:id="R8717cf6f241141dc"/>
    <p:sldId xmlns:r="http://schemas.openxmlformats.org/officeDocument/2006/relationships" id="258" r:id="R1da6652e3d2545b5"/>
    <p:sldId xmlns:r="http://schemas.openxmlformats.org/officeDocument/2006/relationships" id="259" r:id="Reb11591a2b184087"/>
    <p:sldId xmlns:r="http://schemas.openxmlformats.org/officeDocument/2006/relationships" id="260" r:id="R78c670fb58674324"/>
    <p:sldId xmlns:r="http://schemas.openxmlformats.org/officeDocument/2006/relationships" id="261" r:id="Rceab3cd662be4b8d"/>
    <p:sldId xmlns:r="http://schemas.openxmlformats.org/officeDocument/2006/relationships" id="262" r:id="Rb988aba94329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1c834d582453e" /><Relationship Type="http://schemas.openxmlformats.org/officeDocument/2006/relationships/slide" Target="/ppt/slides/slide1.xml" Id="R224674317308424d" /><Relationship Type="http://schemas.openxmlformats.org/officeDocument/2006/relationships/slide" Target="/ppt/slides/slide2.xml" Id="R8717cf6f241141dc" /><Relationship Type="http://schemas.openxmlformats.org/officeDocument/2006/relationships/slide" Target="/ppt/slides/slide3.xml" Id="R1da6652e3d2545b5" /><Relationship Type="http://schemas.openxmlformats.org/officeDocument/2006/relationships/slide" Target="/ppt/slides/slide4.xml" Id="Reb11591a2b184087" /><Relationship Type="http://schemas.openxmlformats.org/officeDocument/2006/relationships/slide" Target="/ppt/slides/slide5.xml" Id="R78c670fb58674324" /><Relationship Type="http://schemas.openxmlformats.org/officeDocument/2006/relationships/slide" Target="/ppt/slides/slide6.xml" Id="Rceab3cd662be4b8d" /><Relationship Type="http://schemas.openxmlformats.org/officeDocument/2006/relationships/slide" Target="/ppt/slides/slide7.xml" Id="Rb988aba94329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5c3169e90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ec921ddce424c" /><Relationship Type="http://schemas.openxmlformats.org/officeDocument/2006/relationships/theme" Target="/ppt/slideMasters/theme/theme1.xml" Id="R644aa942e5e6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ec921ddce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0208ef68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4112c1658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3d051da9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19c4aae6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399f3c5a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361937a5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c53703f4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HERLAND SKALLEBERG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