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58fe836ec743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7c0deb43804822"/>
  </p:sldMasterIdLst>
  <p:sldIdLst>
    <p:sldId xmlns:r="http://schemas.openxmlformats.org/officeDocument/2006/relationships" id="256" r:id="Rea0a1cfb436941d9"/>
    <p:sldId xmlns:r="http://schemas.openxmlformats.org/officeDocument/2006/relationships" id="257" r:id="R657f104f567947c2"/>
    <p:sldId xmlns:r="http://schemas.openxmlformats.org/officeDocument/2006/relationships" id="258" r:id="R1e0b8ae0b8044cfb"/>
    <p:sldId xmlns:r="http://schemas.openxmlformats.org/officeDocument/2006/relationships" id="259" r:id="R7956abae613a40b4"/>
    <p:sldId xmlns:r="http://schemas.openxmlformats.org/officeDocument/2006/relationships" id="260" r:id="Rc7095729fd5e4282"/>
    <p:sldId xmlns:r="http://schemas.openxmlformats.org/officeDocument/2006/relationships" id="261" r:id="Rb3ff881b68c44af6"/>
    <p:sldId xmlns:r="http://schemas.openxmlformats.org/officeDocument/2006/relationships" id="262" r:id="R0e4c6658547849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7c0deb43804822" /><Relationship Type="http://schemas.openxmlformats.org/officeDocument/2006/relationships/slide" Target="/ppt/slides/slide1.xml" Id="Rea0a1cfb436941d9" /><Relationship Type="http://schemas.openxmlformats.org/officeDocument/2006/relationships/slide" Target="/ppt/slides/slide2.xml" Id="R657f104f567947c2" /><Relationship Type="http://schemas.openxmlformats.org/officeDocument/2006/relationships/slide" Target="/ppt/slides/slide3.xml" Id="R1e0b8ae0b8044cfb" /><Relationship Type="http://schemas.openxmlformats.org/officeDocument/2006/relationships/slide" Target="/ppt/slides/slide4.xml" Id="R7956abae613a40b4" /><Relationship Type="http://schemas.openxmlformats.org/officeDocument/2006/relationships/slide" Target="/ppt/slides/slide5.xml" Id="Rc7095729fd5e4282" /><Relationship Type="http://schemas.openxmlformats.org/officeDocument/2006/relationships/slide" Target="/ppt/slides/slide6.xml" Id="Rb3ff881b68c44af6" /><Relationship Type="http://schemas.openxmlformats.org/officeDocument/2006/relationships/slide" Target="/ppt/slides/slide7.xml" Id="R0e4c6658547849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b1f5f954fe47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b598c914541e5" /><Relationship Type="http://schemas.openxmlformats.org/officeDocument/2006/relationships/theme" Target="/ppt/slideMasters/theme/theme1.xml" Id="R757e6bc3e1e14d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fb598c914541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b366323e324b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4dde9160af47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7da5dbfb1143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afab61d1a041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0a0529e7cd4b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f1cde19734f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8a6b5817a4c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JOJOHA HANDEL OG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JOJOHA HANDEL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JOJOHA HANDEL OG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JOJOHA HANDEL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JOJOHA HANDEL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JOJOHA HANDEL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939 730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17 793 665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17 858 962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JOJOHA HANDEL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JOHANNSON JOHAN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JOJOHA HANDEL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930 167 584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JOJOHA HANDEL OG INVEST AS</a:t>
            </a:r>
          </a:p>
        </p:txBody>
      </p:sp>
    </p:spTree>
  </p:cSld>
  <p:clrMapOvr>
    <a:masterClrMapping xmlns:a="http://schemas.openxmlformats.org/drawingml/2006/main"/>
  </p:clrMapOvr>
</p:sld>
</file>