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a1177db99343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cfbbd191054ea4"/>
  </p:sldMasterIdLst>
  <p:sldIdLst>
    <p:sldId xmlns:r="http://schemas.openxmlformats.org/officeDocument/2006/relationships" id="256" r:id="R23a43468738e4e9e"/>
    <p:sldId xmlns:r="http://schemas.openxmlformats.org/officeDocument/2006/relationships" id="257" r:id="Rf58b3999a7b4480c"/>
    <p:sldId xmlns:r="http://schemas.openxmlformats.org/officeDocument/2006/relationships" id="258" r:id="Ref2db2028fd64b7b"/>
    <p:sldId xmlns:r="http://schemas.openxmlformats.org/officeDocument/2006/relationships" id="259" r:id="R0143f86d40e04e8b"/>
    <p:sldId xmlns:r="http://schemas.openxmlformats.org/officeDocument/2006/relationships" id="260" r:id="R0969ef20dd4547ae"/>
    <p:sldId xmlns:r="http://schemas.openxmlformats.org/officeDocument/2006/relationships" id="261" r:id="R2f3dbd3e72b54684"/>
    <p:sldId xmlns:r="http://schemas.openxmlformats.org/officeDocument/2006/relationships" id="262" r:id="Rc81bee0f04ab45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fbbd191054ea4" /><Relationship Type="http://schemas.openxmlformats.org/officeDocument/2006/relationships/slide" Target="/ppt/slides/slide1.xml" Id="R23a43468738e4e9e" /><Relationship Type="http://schemas.openxmlformats.org/officeDocument/2006/relationships/slide" Target="/ppt/slides/slide2.xml" Id="Rf58b3999a7b4480c" /><Relationship Type="http://schemas.openxmlformats.org/officeDocument/2006/relationships/slide" Target="/ppt/slides/slide3.xml" Id="Ref2db2028fd64b7b" /><Relationship Type="http://schemas.openxmlformats.org/officeDocument/2006/relationships/slide" Target="/ppt/slides/slide4.xml" Id="R0143f86d40e04e8b" /><Relationship Type="http://schemas.openxmlformats.org/officeDocument/2006/relationships/slide" Target="/ppt/slides/slide5.xml" Id="R0969ef20dd4547ae" /><Relationship Type="http://schemas.openxmlformats.org/officeDocument/2006/relationships/slide" Target="/ppt/slides/slide6.xml" Id="R2f3dbd3e72b54684" /><Relationship Type="http://schemas.openxmlformats.org/officeDocument/2006/relationships/slide" Target="/ppt/slides/slide7.xml" Id="Rc81bee0f04ab45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59a4266fb4b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26148ab4d4578" /><Relationship Type="http://schemas.openxmlformats.org/officeDocument/2006/relationships/theme" Target="/ppt/slideMasters/theme/theme1.xml" Id="Rd5bbda29777240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26148ab4d45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44ef951eb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b0c1fee2a4d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3ebe98b0747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02dd05b8249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378577f08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211239f3e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93226abd94d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POJ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POJ FINANS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131 335 017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131 360 058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POJ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930 167 614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